
<file path=[Content_Types].xml><?xml version="1.0" encoding="utf-8"?>
<Types xmlns="http://schemas.openxmlformats.org/package/2006/content-types">
  <Default Extension="png" ContentType="image/png"/>
  <Default Extension="mov" ContentType="video/quicktime"/>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3.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4.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5.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6.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7.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8.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9.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8" r:id="rId2"/>
    <p:sldMasterId id="2147483682" r:id="rId3"/>
  </p:sldMasterIdLst>
  <p:notesMasterIdLst>
    <p:notesMasterId r:id="rId17"/>
  </p:notesMasterIdLst>
  <p:handoutMasterIdLst>
    <p:handoutMasterId r:id="rId18"/>
  </p:handoutMasterIdLst>
  <p:sldIdLst>
    <p:sldId id="705" r:id="rId4"/>
    <p:sldId id="666" r:id="rId5"/>
    <p:sldId id="700" r:id="rId6"/>
    <p:sldId id="701" r:id="rId7"/>
    <p:sldId id="257" r:id="rId8"/>
    <p:sldId id="717" r:id="rId9"/>
    <p:sldId id="665" r:id="rId10"/>
    <p:sldId id="681" r:id="rId11"/>
    <p:sldId id="346" r:id="rId12"/>
    <p:sldId id="702" r:id="rId13"/>
    <p:sldId id="703" r:id="rId14"/>
    <p:sldId id="648" r:id="rId15"/>
    <p:sldId id="674"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FD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745" autoAdjust="0"/>
    <p:restoredTop sz="94660"/>
  </p:normalViewPr>
  <p:slideViewPr>
    <p:cSldViewPr snapToGrid="0">
      <p:cViewPr varScale="1">
        <p:scale>
          <a:sx n="78" d="100"/>
          <a:sy n="78" d="100"/>
        </p:scale>
        <p:origin x="208" y="504"/>
      </p:cViewPr>
      <p:guideLst/>
    </p:cSldViewPr>
  </p:slideViewPr>
  <p:notesTextViewPr>
    <p:cViewPr>
      <p:scale>
        <a:sx n="1" d="1"/>
        <a:sy n="1" d="1"/>
      </p:scale>
      <p:origin x="0" y="0"/>
    </p:cViewPr>
  </p:notesTextViewPr>
  <p:notesViewPr>
    <p:cSldViewPr snapToGrid="0">
      <p:cViewPr varScale="1">
        <p:scale>
          <a:sx n="124" d="100"/>
          <a:sy n="124" d="100"/>
        </p:scale>
        <p:origin x="37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340A6C0-CA66-4B8E-BA2E-CA17EBEEB529}" type="datetimeFigureOut">
              <a:rPr lang="zh-CN" altLang="en-US" smtClean="0"/>
              <a:t>2020/3/27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98ADB3-E4B0-45C4-BA54-509D497C95B9}" type="slidenum">
              <a:rPr lang="zh-CN" altLang="en-US" smtClean="0"/>
              <a:t>‹Nº›</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E05056-D83B-4196-B1B7-13216577E629}" type="datetimeFigureOut">
              <a:rPr lang="zh-CN" altLang="en-US" smtClean="0"/>
              <a:t>2020/3/27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EA826-F764-449B-A504-2F66EB8AEB02}" type="slidenum">
              <a:rPr lang="zh-CN" altLang="en-US" smtClean="0"/>
              <a:t>‹Nº›</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dirty="0"/>
              <a:t>There</a:t>
            </a:r>
            <a:r>
              <a:rPr lang="zh-CN" altLang="en-US" dirty="0"/>
              <a:t> </a:t>
            </a:r>
            <a:r>
              <a:rPr lang="en-US" altLang="zh-CN" dirty="0"/>
              <a:t>are</a:t>
            </a:r>
            <a:r>
              <a:rPr lang="zh-CN" altLang="en-US" dirty="0"/>
              <a:t> </a:t>
            </a:r>
            <a:r>
              <a:rPr lang="en-US" altLang="zh-CN" dirty="0"/>
              <a:t>many</a:t>
            </a:r>
            <a:r>
              <a:rPr lang="zh-CN" altLang="en-US" dirty="0"/>
              <a:t> </a:t>
            </a:r>
            <a:r>
              <a:rPr lang="en-US" altLang="zh-CN" dirty="0"/>
              <a:t>common</a:t>
            </a:r>
            <a:r>
              <a:rPr lang="zh-CN" altLang="en-US" dirty="0"/>
              <a:t> </a:t>
            </a:r>
            <a:r>
              <a:rPr lang="en-US" altLang="zh-CN" dirty="0"/>
              <a:t>challenges</a:t>
            </a:r>
            <a:r>
              <a:rPr lang="zh-CN" altLang="en-US" dirty="0"/>
              <a:t> </a:t>
            </a:r>
            <a:r>
              <a:rPr lang="en-US" altLang="zh-CN" dirty="0"/>
              <a:t>that</a:t>
            </a:r>
            <a:r>
              <a:rPr lang="zh-CN" altLang="en-US" dirty="0"/>
              <a:t> </a:t>
            </a:r>
            <a:r>
              <a:rPr lang="en-US" altLang="zh-CN" dirty="0"/>
              <a:t>Traditional public </a:t>
            </a:r>
            <a:r>
              <a:rPr lang="en-US" altLang="zh-CN" dirty="0" err="1"/>
              <a:t>tranportation</a:t>
            </a:r>
            <a:r>
              <a:rPr lang="en-US" altLang="zh-CN" dirty="0"/>
              <a:t>, especially bus</a:t>
            </a:r>
            <a:r>
              <a:rPr lang="zh-CN" altLang="en-US" dirty="0"/>
              <a:t> </a:t>
            </a:r>
            <a:r>
              <a:rPr lang="en-US" altLang="zh-CN" dirty="0"/>
              <a:t>face:</a:t>
            </a:r>
            <a:r>
              <a:rPr lang="zh-CN" altLang="en-US" dirty="0"/>
              <a:t> </a:t>
            </a:r>
            <a:r>
              <a:rPr lang="en-US" altLang="zh-CN" dirty="0"/>
              <a:t> For</a:t>
            </a:r>
            <a:r>
              <a:rPr lang="zh-CN" altLang="en-US" dirty="0"/>
              <a:t> </a:t>
            </a:r>
            <a:r>
              <a:rPr lang="en-US" altLang="zh-CN" dirty="0"/>
              <a:t>one:</a:t>
            </a:r>
            <a:r>
              <a:rPr lang="zh-CN" altLang="en-US" dirty="0"/>
              <a:t> </a:t>
            </a:r>
            <a:r>
              <a:rPr lang="en-US" altLang="zh-CN" dirty="0"/>
              <a:t>passengers lack information about road condition and ETA,</a:t>
            </a:r>
            <a:r>
              <a:rPr lang="zh-CN" altLang="en-US" dirty="0"/>
              <a:t> </a:t>
            </a:r>
            <a:r>
              <a:rPr lang="en-US" altLang="zh-CN" dirty="0"/>
              <a:t>a</a:t>
            </a:r>
            <a:r>
              <a:rPr lang="zh-CN" altLang="en-US" dirty="0"/>
              <a:t> </a:t>
            </a:r>
            <a:r>
              <a:rPr lang="en-US" altLang="zh-CN" dirty="0"/>
              <a:t>lot</a:t>
            </a:r>
            <a:r>
              <a:rPr lang="zh-CN" altLang="en-US" dirty="0"/>
              <a:t> </a:t>
            </a:r>
            <a:r>
              <a:rPr lang="en-US" altLang="zh-CN" dirty="0"/>
              <a:t>of</a:t>
            </a:r>
            <a:r>
              <a:rPr lang="zh-CN" altLang="en-US" dirty="0"/>
              <a:t> </a:t>
            </a:r>
            <a:r>
              <a:rPr lang="en-US" altLang="zh-CN" dirty="0"/>
              <a:t>scheduling</a:t>
            </a:r>
            <a:r>
              <a:rPr lang="zh-CN" altLang="en-US" dirty="0"/>
              <a:t> </a:t>
            </a:r>
            <a:r>
              <a:rPr lang="en-US" altLang="zh-CN" dirty="0"/>
              <a:t>is</a:t>
            </a:r>
            <a:r>
              <a:rPr lang="zh-CN" altLang="en-US" dirty="0"/>
              <a:t> </a:t>
            </a:r>
            <a:r>
              <a:rPr lang="en-US" altLang="zh-CN" dirty="0"/>
              <a:t>done</a:t>
            </a:r>
            <a:r>
              <a:rPr lang="zh-CN" altLang="en-US" dirty="0"/>
              <a:t> </a:t>
            </a:r>
            <a:r>
              <a:rPr lang="en-US" altLang="zh-CN" dirty="0"/>
              <a:t>manually,</a:t>
            </a:r>
            <a:r>
              <a:rPr lang="zh-CN" altLang="en-US" dirty="0"/>
              <a:t> </a:t>
            </a:r>
            <a:r>
              <a:rPr lang="en-US" altLang="zh-CN" dirty="0"/>
              <a:t>and</a:t>
            </a:r>
            <a:r>
              <a:rPr lang="zh-CN" altLang="en-US" dirty="0"/>
              <a:t> </a:t>
            </a:r>
            <a:r>
              <a:rPr lang="en-US" altLang="zh-CN" dirty="0"/>
              <a:t>the</a:t>
            </a:r>
            <a:r>
              <a:rPr lang="zh-CN" altLang="en-US" dirty="0"/>
              <a:t> </a:t>
            </a:r>
            <a:r>
              <a:rPr lang="en-US" altLang="zh-CN" dirty="0"/>
              <a:t>existing management systems are not intelligent enough. </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dirty="0"/>
              <a:t>There</a:t>
            </a:r>
            <a:r>
              <a:rPr lang="zh-CN" altLang="en-US" dirty="0"/>
              <a:t> </a:t>
            </a:r>
            <a:r>
              <a:rPr lang="en-US" altLang="zh-CN" dirty="0"/>
              <a:t>are</a:t>
            </a:r>
            <a:r>
              <a:rPr lang="zh-CN" altLang="en-US" dirty="0"/>
              <a:t> </a:t>
            </a:r>
            <a:r>
              <a:rPr lang="en-US" altLang="zh-CN" dirty="0"/>
              <a:t>many</a:t>
            </a:r>
            <a:r>
              <a:rPr lang="zh-CN" altLang="en-US" dirty="0"/>
              <a:t> </a:t>
            </a:r>
            <a:r>
              <a:rPr lang="en-US" altLang="zh-CN" dirty="0"/>
              <a:t>common</a:t>
            </a:r>
            <a:r>
              <a:rPr lang="zh-CN" altLang="en-US" dirty="0"/>
              <a:t> </a:t>
            </a:r>
            <a:r>
              <a:rPr lang="en-US" altLang="zh-CN" dirty="0"/>
              <a:t>challenges</a:t>
            </a:r>
            <a:r>
              <a:rPr lang="zh-CN" altLang="en-US" dirty="0"/>
              <a:t> </a:t>
            </a:r>
            <a:r>
              <a:rPr lang="en-US" altLang="zh-CN" dirty="0"/>
              <a:t>that</a:t>
            </a:r>
            <a:r>
              <a:rPr lang="zh-CN" altLang="en-US" dirty="0"/>
              <a:t> </a:t>
            </a:r>
            <a:r>
              <a:rPr lang="en-US" altLang="zh-CN" dirty="0"/>
              <a:t>Traditional public </a:t>
            </a:r>
            <a:r>
              <a:rPr lang="en-US" altLang="zh-CN" dirty="0" err="1"/>
              <a:t>tranportation</a:t>
            </a:r>
            <a:r>
              <a:rPr lang="en-US" altLang="zh-CN" dirty="0"/>
              <a:t>, especially bus</a:t>
            </a:r>
            <a:r>
              <a:rPr lang="zh-CN" altLang="en-US" dirty="0"/>
              <a:t> </a:t>
            </a:r>
            <a:r>
              <a:rPr lang="en-US" altLang="zh-CN" dirty="0"/>
              <a:t>face:</a:t>
            </a:r>
            <a:r>
              <a:rPr lang="zh-CN" altLang="en-US" dirty="0"/>
              <a:t> </a:t>
            </a:r>
            <a:r>
              <a:rPr lang="en-US" altLang="zh-CN" dirty="0"/>
              <a:t> For</a:t>
            </a:r>
            <a:r>
              <a:rPr lang="zh-CN" altLang="en-US" dirty="0"/>
              <a:t> </a:t>
            </a:r>
            <a:r>
              <a:rPr lang="en-US" altLang="zh-CN" dirty="0"/>
              <a:t>one:</a:t>
            </a:r>
            <a:r>
              <a:rPr lang="zh-CN" altLang="en-US" dirty="0"/>
              <a:t> </a:t>
            </a:r>
            <a:r>
              <a:rPr lang="en-US" altLang="zh-CN" dirty="0"/>
              <a:t>passengers lack information about road condition and ETA,</a:t>
            </a:r>
            <a:r>
              <a:rPr lang="zh-CN" altLang="en-US" dirty="0"/>
              <a:t> </a:t>
            </a:r>
            <a:r>
              <a:rPr lang="en-US" altLang="zh-CN" dirty="0"/>
              <a:t>a</a:t>
            </a:r>
            <a:r>
              <a:rPr lang="zh-CN" altLang="en-US" dirty="0"/>
              <a:t> </a:t>
            </a:r>
            <a:r>
              <a:rPr lang="en-US" altLang="zh-CN" dirty="0"/>
              <a:t>lot</a:t>
            </a:r>
            <a:r>
              <a:rPr lang="zh-CN" altLang="en-US" dirty="0"/>
              <a:t> </a:t>
            </a:r>
            <a:r>
              <a:rPr lang="en-US" altLang="zh-CN" dirty="0"/>
              <a:t>of</a:t>
            </a:r>
            <a:r>
              <a:rPr lang="zh-CN" altLang="en-US" dirty="0"/>
              <a:t> </a:t>
            </a:r>
            <a:r>
              <a:rPr lang="en-US" altLang="zh-CN" dirty="0"/>
              <a:t>scheduling</a:t>
            </a:r>
            <a:r>
              <a:rPr lang="zh-CN" altLang="en-US" dirty="0"/>
              <a:t> </a:t>
            </a:r>
            <a:r>
              <a:rPr lang="en-US" altLang="zh-CN" dirty="0"/>
              <a:t>is</a:t>
            </a:r>
            <a:r>
              <a:rPr lang="zh-CN" altLang="en-US" dirty="0"/>
              <a:t> </a:t>
            </a:r>
            <a:r>
              <a:rPr lang="en-US" altLang="zh-CN" dirty="0"/>
              <a:t>done</a:t>
            </a:r>
            <a:r>
              <a:rPr lang="zh-CN" altLang="en-US" dirty="0"/>
              <a:t> </a:t>
            </a:r>
            <a:r>
              <a:rPr lang="en-US" altLang="zh-CN" dirty="0"/>
              <a:t>manually,</a:t>
            </a:r>
            <a:r>
              <a:rPr lang="zh-CN" altLang="en-US" dirty="0"/>
              <a:t> </a:t>
            </a:r>
            <a:r>
              <a:rPr lang="en-US" altLang="zh-CN" dirty="0"/>
              <a:t>and</a:t>
            </a:r>
            <a:r>
              <a:rPr lang="zh-CN" altLang="en-US" dirty="0"/>
              <a:t> </a:t>
            </a:r>
            <a:r>
              <a:rPr lang="en-US" altLang="zh-CN" dirty="0"/>
              <a:t>the</a:t>
            </a:r>
            <a:r>
              <a:rPr lang="zh-CN" altLang="en-US" dirty="0"/>
              <a:t> </a:t>
            </a:r>
            <a:r>
              <a:rPr lang="en-US" altLang="zh-CN" dirty="0"/>
              <a:t>existing management systems are not intelligent enough. </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dirty="0"/>
              <a:t>There</a:t>
            </a:r>
            <a:r>
              <a:rPr lang="zh-CN" altLang="en-US" dirty="0"/>
              <a:t> </a:t>
            </a:r>
            <a:r>
              <a:rPr lang="en-US" altLang="zh-CN" dirty="0"/>
              <a:t>are</a:t>
            </a:r>
            <a:r>
              <a:rPr lang="zh-CN" altLang="en-US" dirty="0"/>
              <a:t> </a:t>
            </a:r>
            <a:r>
              <a:rPr lang="en-US" altLang="zh-CN" dirty="0"/>
              <a:t>many</a:t>
            </a:r>
            <a:r>
              <a:rPr lang="zh-CN" altLang="en-US" dirty="0"/>
              <a:t> </a:t>
            </a:r>
            <a:r>
              <a:rPr lang="en-US" altLang="zh-CN" dirty="0"/>
              <a:t>common</a:t>
            </a:r>
            <a:r>
              <a:rPr lang="zh-CN" altLang="en-US" dirty="0"/>
              <a:t> </a:t>
            </a:r>
            <a:r>
              <a:rPr lang="en-US" altLang="zh-CN" dirty="0"/>
              <a:t>challenges</a:t>
            </a:r>
            <a:r>
              <a:rPr lang="zh-CN" altLang="en-US" dirty="0"/>
              <a:t> </a:t>
            </a:r>
            <a:r>
              <a:rPr lang="en-US" altLang="zh-CN" dirty="0"/>
              <a:t>that</a:t>
            </a:r>
            <a:r>
              <a:rPr lang="zh-CN" altLang="en-US" dirty="0"/>
              <a:t> </a:t>
            </a:r>
            <a:r>
              <a:rPr lang="en-US" altLang="zh-CN" dirty="0"/>
              <a:t>Traditional public </a:t>
            </a:r>
            <a:r>
              <a:rPr lang="en-US" altLang="zh-CN" dirty="0" err="1"/>
              <a:t>tranportation</a:t>
            </a:r>
            <a:r>
              <a:rPr lang="en-US" altLang="zh-CN" dirty="0"/>
              <a:t>, especially bus</a:t>
            </a:r>
            <a:r>
              <a:rPr lang="zh-CN" altLang="en-US" dirty="0"/>
              <a:t> </a:t>
            </a:r>
            <a:r>
              <a:rPr lang="en-US" altLang="zh-CN" dirty="0"/>
              <a:t>face:</a:t>
            </a:r>
            <a:r>
              <a:rPr lang="zh-CN" altLang="en-US" dirty="0"/>
              <a:t> </a:t>
            </a:r>
            <a:r>
              <a:rPr lang="en-US" altLang="zh-CN" dirty="0"/>
              <a:t> For</a:t>
            </a:r>
            <a:r>
              <a:rPr lang="zh-CN" altLang="en-US" dirty="0"/>
              <a:t> </a:t>
            </a:r>
            <a:r>
              <a:rPr lang="en-US" altLang="zh-CN" dirty="0"/>
              <a:t>one:</a:t>
            </a:r>
            <a:r>
              <a:rPr lang="zh-CN" altLang="en-US" dirty="0"/>
              <a:t> </a:t>
            </a:r>
            <a:r>
              <a:rPr lang="en-US" altLang="zh-CN" dirty="0"/>
              <a:t>passengers lack information about road condition and ETA,</a:t>
            </a:r>
            <a:r>
              <a:rPr lang="zh-CN" altLang="en-US" dirty="0"/>
              <a:t> </a:t>
            </a:r>
            <a:r>
              <a:rPr lang="en-US" altLang="zh-CN" dirty="0"/>
              <a:t>a</a:t>
            </a:r>
            <a:r>
              <a:rPr lang="zh-CN" altLang="en-US" dirty="0"/>
              <a:t> </a:t>
            </a:r>
            <a:r>
              <a:rPr lang="en-US" altLang="zh-CN" dirty="0"/>
              <a:t>lot</a:t>
            </a:r>
            <a:r>
              <a:rPr lang="zh-CN" altLang="en-US" dirty="0"/>
              <a:t> </a:t>
            </a:r>
            <a:r>
              <a:rPr lang="en-US" altLang="zh-CN" dirty="0"/>
              <a:t>of</a:t>
            </a:r>
            <a:r>
              <a:rPr lang="zh-CN" altLang="en-US" dirty="0"/>
              <a:t> </a:t>
            </a:r>
            <a:r>
              <a:rPr lang="en-US" altLang="zh-CN" dirty="0"/>
              <a:t>scheduling</a:t>
            </a:r>
            <a:r>
              <a:rPr lang="zh-CN" altLang="en-US" dirty="0"/>
              <a:t> </a:t>
            </a:r>
            <a:r>
              <a:rPr lang="en-US" altLang="zh-CN" dirty="0"/>
              <a:t>is</a:t>
            </a:r>
            <a:r>
              <a:rPr lang="zh-CN" altLang="en-US" dirty="0"/>
              <a:t> </a:t>
            </a:r>
            <a:r>
              <a:rPr lang="en-US" altLang="zh-CN" dirty="0"/>
              <a:t>done</a:t>
            </a:r>
            <a:r>
              <a:rPr lang="zh-CN" altLang="en-US" dirty="0"/>
              <a:t> </a:t>
            </a:r>
            <a:r>
              <a:rPr lang="en-US" altLang="zh-CN" dirty="0"/>
              <a:t>manually,</a:t>
            </a:r>
            <a:r>
              <a:rPr lang="zh-CN" altLang="en-US" dirty="0"/>
              <a:t> </a:t>
            </a:r>
            <a:r>
              <a:rPr lang="en-US" altLang="zh-CN" dirty="0"/>
              <a:t>and</a:t>
            </a:r>
            <a:r>
              <a:rPr lang="zh-CN" altLang="en-US" dirty="0"/>
              <a:t> </a:t>
            </a:r>
            <a:r>
              <a:rPr lang="en-US" altLang="zh-CN" dirty="0"/>
              <a:t>the</a:t>
            </a:r>
            <a:r>
              <a:rPr lang="zh-CN" altLang="en-US" dirty="0"/>
              <a:t> </a:t>
            </a:r>
            <a:r>
              <a:rPr lang="en-US" altLang="zh-CN" dirty="0"/>
              <a:t>existing management systems are not intelligent enough. </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dirty="0"/>
              <a:t>To</a:t>
            </a:r>
            <a:r>
              <a:rPr lang="zh-CN" altLang="en-US" dirty="0"/>
              <a:t> </a:t>
            </a:r>
            <a:r>
              <a:rPr lang="en-US" altLang="zh-CN" dirty="0"/>
              <a:t>dive</a:t>
            </a:r>
            <a:r>
              <a:rPr lang="zh-CN" altLang="en-US" dirty="0"/>
              <a:t> </a:t>
            </a:r>
            <a:r>
              <a:rPr lang="en-US" altLang="zh-CN" dirty="0"/>
              <a:t>in</a:t>
            </a:r>
            <a:r>
              <a:rPr lang="zh-CN" altLang="en-US" dirty="0"/>
              <a:t> </a:t>
            </a:r>
            <a:r>
              <a:rPr lang="en-US" altLang="zh-CN" dirty="0"/>
              <a:t>a</a:t>
            </a:r>
            <a:r>
              <a:rPr lang="zh-CN" altLang="en-US" dirty="0"/>
              <a:t> </a:t>
            </a:r>
            <a:r>
              <a:rPr lang="en-US" altLang="zh-CN" dirty="0"/>
              <a:t>bit</a:t>
            </a:r>
            <a:r>
              <a:rPr lang="zh-CN" altLang="en-US" dirty="0"/>
              <a:t> </a:t>
            </a:r>
            <a:r>
              <a:rPr lang="en-US" altLang="zh-CN" dirty="0"/>
              <a:t>deeper,</a:t>
            </a:r>
            <a:r>
              <a:rPr lang="zh-CN" altLang="en-US" dirty="0"/>
              <a:t> </a:t>
            </a:r>
            <a:r>
              <a:rPr lang="en-US" altLang="zh-CN" dirty="0"/>
              <a:t>our</a:t>
            </a:r>
            <a:r>
              <a:rPr lang="zh-CN" altLang="en-US" dirty="0"/>
              <a:t> </a:t>
            </a:r>
            <a:r>
              <a:rPr lang="en-US" altLang="zh-CN" dirty="0" err="1"/>
              <a:t>Udian</a:t>
            </a:r>
            <a:r>
              <a:rPr lang="zh-CN" altLang="en-US" dirty="0"/>
              <a:t> </a:t>
            </a:r>
            <a:r>
              <a:rPr lang="en-US" altLang="zh-CN" dirty="0"/>
              <a:t>on</a:t>
            </a:r>
            <a:r>
              <a:rPr lang="zh-CN" altLang="en-US" dirty="0"/>
              <a:t> </a:t>
            </a:r>
            <a:r>
              <a:rPr lang="en-US" altLang="zh-CN" dirty="0"/>
              <a:t>demand</a:t>
            </a:r>
            <a:r>
              <a:rPr lang="zh-CN" altLang="en-US" dirty="0"/>
              <a:t> </a:t>
            </a:r>
            <a:r>
              <a:rPr lang="en-US" altLang="zh-CN" dirty="0"/>
              <a:t>bus</a:t>
            </a:r>
            <a:r>
              <a:rPr lang="zh-CN" altLang="en-US" dirty="0"/>
              <a:t> </a:t>
            </a:r>
            <a:r>
              <a:rPr lang="en-US" altLang="zh-CN" dirty="0"/>
              <a:t>rolled</a:t>
            </a:r>
            <a:r>
              <a:rPr lang="zh-CN" altLang="en-US" dirty="0"/>
              <a:t> </a:t>
            </a:r>
            <a:r>
              <a:rPr lang="en-US" altLang="zh-CN" dirty="0"/>
              <a:t>out</a:t>
            </a:r>
            <a:r>
              <a:rPr lang="zh-CN" altLang="en-US" dirty="0"/>
              <a:t> </a:t>
            </a:r>
            <a:r>
              <a:rPr lang="en-US" altLang="zh-CN" dirty="0"/>
              <a:t>in</a:t>
            </a:r>
            <a:r>
              <a:rPr lang="zh-CN" altLang="en-US" dirty="0"/>
              <a:t> </a:t>
            </a:r>
            <a:r>
              <a:rPr lang="en-US" altLang="zh-CN" dirty="0"/>
              <a:t>2016,</a:t>
            </a:r>
            <a:r>
              <a:rPr lang="zh-CN" altLang="en-US" dirty="0"/>
              <a:t> </a:t>
            </a:r>
            <a:r>
              <a:rPr lang="en-US" altLang="zh-CN" dirty="0"/>
              <a:t>Catering to commuters that have predictable destination and time requirement during peak hour. A typical line would have about 1-3 pick up points</a:t>
            </a:r>
            <a:r>
              <a:rPr lang="zh-CN" altLang="en-US" dirty="0"/>
              <a:t> </a:t>
            </a:r>
            <a:r>
              <a:rPr lang="en-US" altLang="zh-CN" dirty="0"/>
              <a:t> – no</a:t>
            </a:r>
            <a:r>
              <a:rPr lang="zh-CN" altLang="en-US" dirty="0"/>
              <a:t> </a:t>
            </a:r>
            <a:r>
              <a:rPr lang="en-US" altLang="zh-CN" dirty="0"/>
              <a:t>stop</a:t>
            </a:r>
            <a:r>
              <a:rPr lang="zh-CN" altLang="en-US" dirty="0"/>
              <a:t> </a:t>
            </a:r>
            <a:r>
              <a:rPr lang="en-US" altLang="zh-CN" dirty="0"/>
              <a:t>in</a:t>
            </a:r>
            <a:r>
              <a:rPr lang="zh-CN" altLang="en-US" dirty="0"/>
              <a:t> </a:t>
            </a:r>
            <a:r>
              <a:rPr lang="en-US" altLang="zh-CN" dirty="0"/>
              <a:t>the</a:t>
            </a:r>
            <a:r>
              <a:rPr lang="zh-CN" altLang="en-US" dirty="0"/>
              <a:t> </a:t>
            </a:r>
            <a:r>
              <a:rPr lang="en-US" altLang="zh-CN" dirty="0"/>
              <a:t>middle</a:t>
            </a:r>
            <a:r>
              <a:rPr lang="zh-CN" altLang="en-US" dirty="0"/>
              <a:t> </a:t>
            </a:r>
            <a:r>
              <a:rPr lang="en-US" altLang="zh-CN" dirty="0"/>
              <a:t>,</a:t>
            </a:r>
            <a:r>
              <a:rPr lang="zh-CN" altLang="en-US" dirty="0"/>
              <a:t> </a:t>
            </a:r>
            <a:r>
              <a:rPr lang="en-US" altLang="zh-CN" dirty="0"/>
              <a:t>1-3</a:t>
            </a:r>
            <a:r>
              <a:rPr lang="zh-CN" altLang="en-US" dirty="0"/>
              <a:t> </a:t>
            </a:r>
            <a:r>
              <a:rPr lang="en-US" altLang="zh-CN" dirty="0"/>
              <a:t>destinations</a:t>
            </a:r>
            <a:r>
              <a:rPr lang="zh-CN" altLang="en-US" dirty="0"/>
              <a:t> </a:t>
            </a:r>
            <a:r>
              <a:rPr lang="en-US" altLang="zh-CN" dirty="0"/>
              <a:t>(typically</a:t>
            </a:r>
            <a:r>
              <a:rPr lang="zh-CN" altLang="en-US" dirty="0"/>
              <a:t> </a:t>
            </a:r>
            <a:r>
              <a:rPr lang="en-US" altLang="zh-CN" dirty="0"/>
              <a:t>work</a:t>
            </a:r>
            <a:r>
              <a:rPr lang="zh-CN" altLang="en-US" dirty="0"/>
              <a:t> </a:t>
            </a:r>
            <a:r>
              <a:rPr lang="en-US" altLang="zh-CN" dirty="0"/>
              <a:t>places)</a:t>
            </a:r>
            <a:r>
              <a:rPr lang="zh-CN" altLang="en-US" dirty="0"/>
              <a:t> </a:t>
            </a:r>
            <a:r>
              <a:rPr lang="en-US" altLang="zh-CN" dirty="0"/>
              <a:t>to</a:t>
            </a:r>
            <a:r>
              <a:rPr lang="zh-CN" altLang="en-US" dirty="0"/>
              <a:t> </a:t>
            </a:r>
            <a:r>
              <a:rPr lang="en-US" altLang="zh-CN" dirty="0"/>
              <a:t>drop</a:t>
            </a:r>
            <a:r>
              <a:rPr lang="zh-CN" altLang="en-US" dirty="0"/>
              <a:t> </a:t>
            </a:r>
            <a:r>
              <a:rPr lang="en-US" altLang="zh-CN" dirty="0"/>
              <a:t>passengers</a:t>
            </a:r>
            <a:r>
              <a:rPr lang="zh-CN" altLang="en-US" dirty="0"/>
              <a:t> </a:t>
            </a:r>
            <a:r>
              <a:rPr lang="en-US" altLang="zh-CN" dirty="0"/>
              <a:t>off.</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dirty="0"/>
              <a:t>To</a:t>
            </a:r>
            <a:r>
              <a:rPr lang="zh-CN" altLang="en-US" dirty="0"/>
              <a:t> </a:t>
            </a:r>
            <a:r>
              <a:rPr lang="en-US" altLang="zh-CN" dirty="0"/>
              <a:t>dive</a:t>
            </a:r>
            <a:r>
              <a:rPr lang="zh-CN" altLang="en-US" dirty="0"/>
              <a:t> </a:t>
            </a:r>
            <a:r>
              <a:rPr lang="en-US" altLang="zh-CN" dirty="0"/>
              <a:t>in</a:t>
            </a:r>
            <a:r>
              <a:rPr lang="zh-CN" altLang="en-US" dirty="0"/>
              <a:t> </a:t>
            </a:r>
            <a:r>
              <a:rPr lang="en-US" altLang="zh-CN" dirty="0"/>
              <a:t>a</a:t>
            </a:r>
            <a:r>
              <a:rPr lang="zh-CN" altLang="en-US" dirty="0"/>
              <a:t> </a:t>
            </a:r>
            <a:r>
              <a:rPr lang="en-US" altLang="zh-CN" dirty="0"/>
              <a:t>bit</a:t>
            </a:r>
            <a:r>
              <a:rPr lang="zh-CN" altLang="en-US" dirty="0"/>
              <a:t> </a:t>
            </a:r>
            <a:r>
              <a:rPr lang="en-US" altLang="zh-CN" dirty="0"/>
              <a:t>deeper,</a:t>
            </a:r>
            <a:r>
              <a:rPr lang="zh-CN" altLang="en-US" dirty="0"/>
              <a:t> </a:t>
            </a:r>
            <a:r>
              <a:rPr lang="en-US" altLang="zh-CN" dirty="0"/>
              <a:t>our</a:t>
            </a:r>
            <a:r>
              <a:rPr lang="zh-CN" altLang="en-US" dirty="0"/>
              <a:t> </a:t>
            </a:r>
            <a:r>
              <a:rPr lang="en-US" altLang="zh-CN" dirty="0" err="1"/>
              <a:t>Udian</a:t>
            </a:r>
            <a:r>
              <a:rPr lang="zh-CN" altLang="en-US" dirty="0"/>
              <a:t> </a:t>
            </a:r>
            <a:r>
              <a:rPr lang="en-US" altLang="zh-CN" dirty="0"/>
              <a:t>on</a:t>
            </a:r>
            <a:r>
              <a:rPr lang="zh-CN" altLang="en-US" dirty="0"/>
              <a:t> </a:t>
            </a:r>
            <a:r>
              <a:rPr lang="en-US" altLang="zh-CN" dirty="0"/>
              <a:t>demand</a:t>
            </a:r>
            <a:r>
              <a:rPr lang="zh-CN" altLang="en-US" dirty="0"/>
              <a:t> </a:t>
            </a:r>
            <a:r>
              <a:rPr lang="en-US" altLang="zh-CN" dirty="0"/>
              <a:t>bus</a:t>
            </a:r>
            <a:r>
              <a:rPr lang="zh-CN" altLang="en-US" dirty="0"/>
              <a:t> </a:t>
            </a:r>
            <a:r>
              <a:rPr lang="en-US" altLang="zh-CN" dirty="0"/>
              <a:t>rolled</a:t>
            </a:r>
            <a:r>
              <a:rPr lang="zh-CN" altLang="en-US" dirty="0"/>
              <a:t> </a:t>
            </a:r>
            <a:r>
              <a:rPr lang="en-US" altLang="zh-CN" dirty="0"/>
              <a:t>out</a:t>
            </a:r>
            <a:r>
              <a:rPr lang="zh-CN" altLang="en-US" dirty="0"/>
              <a:t> </a:t>
            </a:r>
            <a:r>
              <a:rPr lang="en-US" altLang="zh-CN" dirty="0"/>
              <a:t>in</a:t>
            </a:r>
            <a:r>
              <a:rPr lang="zh-CN" altLang="en-US" dirty="0"/>
              <a:t> </a:t>
            </a:r>
            <a:r>
              <a:rPr lang="en-US" altLang="zh-CN" dirty="0"/>
              <a:t>2016,</a:t>
            </a:r>
            <a:r>
              <a:rPr lang="zh-CN" altLang="en-US" dirty="0"/>
              <a:t> </a:t>
            </a:r>
            <a:r>
              <a:rPr lang="en-US" altLang="zh-CN" dirty="0"/>
              <a:t>Catering to commuters that have predictable destination and time requirement during peak hour. A typical line would have about 1-3 pick up points</a:t>
            </a:r>
            <a:r>
              <a:rPr lang="zh-CN" altLang="en-US" dirty="0"/>
              <a:t> </a:t>
            </a:r>
            <a:r>
              <a:rPr lang="en-US" altLang="zh-CN" dirty="0"/>
              <a:t> – no</a:t>
            </a:r>
            <a:r>
              <a:rPr lang="zh-CN" altLang="en-US" dirty="0"/>
              <a:t> </a:t>
            </a:r>
            <a:r>
              <a:rPr lang="en-US" altLang="zh-CN" dirty="0"/>
              <a:t>stop</a:t>
            </a:r>
            <a:r>
              <a:rPr lang="zh-CN" altLang="en-US" dirty="0"/>
              <a:t> </a:t>
            </a:r>
            <a:r>
              <a:rPr lang="en-US" altLang="zh-CN" dirty="0"/>
              <a:t>in</a:t>
            </a:r>
            <a:r>
              <a:rPr lang="zh-CN" altLang="en-US" dirty="0"/>
              <a:t> </a:t>
            </a:r>
            <a:r>
              <a:rPr lang="en-US" altLang="zh-CN" dirty="0"/>
              <a:t>the</a:t>
            </a:r>
            <a:r>
              <a:rPr lang="zh-CN" altLang="en-US" dirty="0"/>
              <a:t> </a:t>
            </a:r>
            <a:r>
              <a:rPr lang="en-US" altLang="zh-CN" dirty="0"/>
              <a:t>middle</a:t>
            </a:r>
            <a:r>
              <a:rPr lang="zh-CN" altLang="en-US" dirty="0"/>
              <a:t> </a:t>
            </a:r>
            <a:r>
              <a:rPr lang="en-US" altLang="zh-CN" dirty="0"/>
              <a:t>,</a:t>
            </a:r>
            <a:r>
              <a:rPr lang="zh-CN" altLang="en-US" dirty="0"/>
              <a:t> </a:t>
            </a:r>
            <a:r>
              <a:rPr lang="en-US" altLang="zh-CN" dirty="0"/>
              <a:t>1-3</a:t>
            </a:r>
            <a:r>
              <a:rPr lang="zh-CN" altLang="en-US" dirty="0"/>
              <a:t> </a:t>
            </a:r>
            <a:r>
              <a:rPr lang="en-US" altLang="zh-CN" dirty="0"/>
              <a:t>destinations</a:t>
            </a:r>
            <a:r>
              <a:rPr lang="zh-CN" altLang="en-US" dirty="0"/>
              <a:t> </a:t>
            </a:r>
            <a:r>
              <a:rPr lang="en-US" altLang="zh-CN" dirty="0"/>
              <a:t>(typically</a:t>
            </a:r>
            <a:r>
              <a:rPr lang="zh-CN" altLang="en-US" dirty="0"/>
              <a:t> </a:t>
            </a:r>
            <a:r>
              <a:rPr lang="en-US" altLang="zh-CN" dirty="0"/>
              <a:t>work</a:t>
            </a:r>
            <a:r>
              <a:rPr lang="zh-CN" altLang="en-US" dirty="0"/>
              <a:t> </a:t>
            </a:r>
            <a:r>
              <a:rPr lang="en-US" altLang="zh-CN" dirty="0"/>
              <a:t>places)</a:t>
            </a:r>
            <a:r>
              <a:rPr lang="zh-CN" altLang="en-US" dirty="0"/>
              <a:t> </a:t>
            </a:r>
            <a:r>
              <a:rPr lang="en-US" altLang="zh-CN" dirty="0"/>
              <a:t>to</a:t>
            </a:r>
            <a:r>
              <a:rPr lang="zh-CN" altLang="en-US" dirty="0"/>
              <a:t> </a:t>
            </a:r>
            <a:r>
              <a:rPr lang="en-US" altLang="zh-CN" dirty="0"/>
              <a:t>drop</a:t>
            </a:r>
            <a:r>
              <a:rPr lang="zh-CN" altLang="en-US" dirty="0"/>
              <a:t> </a:t>
            </a:r>
            <a:r>
              <a:rPr lang="en-US" altLang="zh-CN" dirty="0"/>
              <a:t>passengers</a:t>
            </a:r>
            <a:r>
              <a:rPr lang="zh-CN" altLang="en-US" dirty="0"/>
              <a:t> </a:t>
            </a:r>
            <a:r>
              <a:rPr lang="en-US" altLang="zh-CN" dirty="0"/>
              <a:t>off.</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b="1" dirty="0">
                    <a:latin typeface="Calibri" panose="020F0502020204030204" pitchFamily="34" charset="0"/>
                  </a:rPr>
                  <a:t>Notes</a:t>
                </a:r>
                <a:r>
                  <a:rPr lang="en-US" altLang="zh-CN" sz="1200" dirty="0">
                    <a:latin typeface="Calibri" panose="020F0502020204030204" pitchFamily="34" charset="0"/>
                  </a:rPr>
                  <a:t>:</a:t>
                </a:r>
              </a:p>
              <a:p>
                <a:r>
                  <a:rPr lang="en-US" altLang="zh-CN" sz="1200" dirty="0">
                    <a:latin typeface="Calibri" panose="020F0502020204030204" pitchFamily="34" charset="0"/>
                  </a:rPr>
                  <a:t>1.Annual mileage is 70,000 km for per vehicle.</a:t>
                </a:r>
              </a:p>
              <a:p>
                <a:r>
                  <a:rPr lang="en-US" altLang="zh-CN" sz="1200" dirty="0">
                    <a:latin typeface="Calibri" panose="020F0502020204030204" pitchFamily="34" charset="0"/>
                  </a:rPr>
                  <a:t>2.The price of electricity is 0.7 RMB/kwh and the unit price of charging service fee is 0.396 RMB/kwh. </a:t>
                </a:r>
              </a:p>
              <a:p>
                <a:r>
                  <a:rPr lang="en-US" altLang="zh-CN" sz="1200" dirty="0">
                    <a:latin typeface="Calibri" panose="020F0502020204030204" pitchFamily="34" charset="0"/>
                  </a:rPr>
                  <a:t>3.The unit price for diesel is calculated according to the average purchase in 2016, which is 5.09 RMB (US$ 0.75)/</a:t>
                </a:r>
                <a:r>
                  <a:rPr lang="en-US" altLang="zh-CN" sz="1200" dirty="0" err="1">
                    <a:latin typeface="Calibri" panose="020F0502020204030204" pitchFamily="34" charset="0"/>
                  </a:rPr>
                  <a:t>litre</a:t>
                </a:r>
                <a:r>
                  <a:rPr lang="en-US" altLang="zh-CN" sz="1200" dirty="0">
                    <a:latin typeface="Calibri" panose="020F0502020204030204" pitchFamily="34" charset="0"/>
                  </a:rPr>
                  <a:t>.</a:t>
                </a:r>
              </a:p>
              <a:p>
                <a:r>
                  <a:rPr lang="en-US" altLang="zh-CN" sz="1200" dirty="0">
                    <a:latin typeface="Calibri" panose="020F0502020204030204" pitchFamily="34" charset="0"/>
                  </a:rPr>
                  <a:t>4.</a:t>
                </a:r>
                <a:r>
                  <a:rPr lang="en-US" altLang="zh-CN" sz="1200" dirty="0">
                    <a:solidFill>
                      <a:schemeClr val="bg2">
                        <a:lumMod val="10000"/>
                      </a:schemeClr>
                    </a:solidFill>
                    <a:latin typeface="Calibri" panose="020F0502020204030204" pitchFamily="34" charset="0"/>
                  </a:rPr>
                  <a:t> Total 332 million RMB (US$ 48.9 million)/saving for all 6,053 no. of EVs.</a:t>
                </a:r>
                <a:endParaRPr lang="zh-CN" altLang="en-US" sz="1200" dirty="0">
                  <a:latin typeface="Calibri" panose="020F0502020204030204" pitchFamily="34" charset="0"/>
                </a:endParaRPr>
              </a:p>
              <a:p>
                <a:r>
                  <a:rPr lang="en-US" altLang="zh-CN" sz="1200" dirty="0">
                    <a:latin typeface="Calibri" panose="020F0502020204030204" pitchFamily="34" charset="0"/>
                  </a:rPr>
                  <a:t>5.KGCE: Kilogram of Coal Equivalent, TCE: Ton of Coal Equivalent.</a:t>
                </a:r>
              </a:p>
              <a:p>
                <a:r>
                  <a:rPr lang="en-US" altLang="zh-CN" sz="1200" dirty="0">
                    <a:latin typeface="Calibri" panose="020F0502020204030204" pitchFamily="34" charset="0"/>
                  </a:rPr>
                  <a:t>6.Diesel coefficient is 1.4571 KGCE/kg, electricity coefficient is 0.1229 KGCE/kwh (1.4571 and 0.1229 being international standards for energy calculating equivalent) </a:t>
                </a:r>
              </a:p>
              <a:p>
                <a:r>
                  <a:rPr lang="en-US" altLang="zh-CN" sz="1200" dirty="0">
                    <a:latin typeface="Calibri" panose="020F0502020204030204" pitchFamily="34" charset="0"/>
                  </a:rPr>
                  <a:t>7.Diesel density is 0.85kg/</a:t>
                </a:r>
                <a:r>
                  <a:rPr lang="en-US" altLang="zh-CN" sz="1200" dirty="0" err="1">
                    <a:latin typeface="Calibri" panose="020F0502020204030204" pitchFamily="34" charset="0"/>
                  </a:rPr>
                  <a:t>litre</a:t>
                </a:r>
                <a:r>
                  <a:rPr lang="en-US" altLang="zh-CN" sz="1200" dirty="0">
                    <a:latin typeface="Calibri" panose="020F0502020204030204" pitchFamily="34" charset="0"/>
                  </a:rPr>
                  <a:t>.</a:t>
                </a:r>
              </a:p>
              <a:p>
                <a:r>
                  <a:rPr lang="en-US" altLang="zh-CN" sz="1200" dirty="0">
                    <a:latin typeface="Calibri" panose="020F0502020204030204" pitchFamily="34" charset="0"/>
                  </a:rPr>
                  <a:t>8.</a:t>
                </a:r>
                <a:r>
                  <a:rPr lang="en-US" altLang="zh-CN" sz="1200" dirty="0">
                    <a:solidFill>
                      <a:schemeClr val="bg2">
                        <a:lumMod val="10000"/>
                      </a:schemeClr>
                    </a:solidFill>
                    <a:latin typeface="Calibri" panose="020F0502020204030204" pitchFamily="34" charset="0"/>
                  </a:rPr>
                  <a:t>Total 157,900 TCE for all 6,053 no. of EVs.</a:t>
                </a:r>
              </a:p>
              <a:p>
                <a:r>
                  <a:rPr lang="en-US" altLang="zh-CN" sz="1200" dirty="0">
                    <a:latin typeface="Calibri" panose="020F0502020204030204" pitchFamily="34" charset="0"/>
                  </a:rPr>
                  <a:t>9. </a:t>
                </a:r>
                <a14:m>
                  <m:oMath xmlns:m="http://schemas.openxmlformats.org/officeDocument/2006/math">
                    <m:sSub>
                      <m:sSubPr>
                        <m:ctrlPr>
                          <a:rPr lang="en-US" altLang="zh-CN" sz="1200" i="1">
                            <a:latin typeface="Cambria Math" panose="02040503050406030204" pitchFamily="18" charset="0"/>
                          </a:rPr>
                        </m:ctrlPr>
                      </m:sSubPr>
                      <m:e>
                        <m:r>
                          <a:rPr lang="en-US" altLang="zh-CN" sz="1200" b="0" i="1">
                            <a:latin typeface="Cambria Math" panose="02040503050406030204" pitchFamily="18" charset="0"/>
                          </a:rPr>
                          <m:t>𝐶𝑂</m:t>
                        </m:r>
                      </m:e>
                      <m:sub>
                        <m:r>
                          <a:rPr lang="en-US" altLang="zh-CN" sz="1200" b="0" i="1">
                            <a:latin typeface="Cambria Math" panose="02040503050406030204" pitchFamily="18" charset="0"/>
                          </a:rPr>
                          <m:t>2</m:t>
                        </m:r>
                      </m:sub>
                    </m:sSub>
                  </m:oMath>
                </a14:m>
                <a:r>
                  <a:rPr lang="en-US" altLang="zh-CN" sz="1200" dirty="0">
                    <a:latin typeface="Calibri" panose="020F0502020204030204" pitchFamily="34" charset="0"/>
                  </a:rPr>
                  <a:t> emission = fuel consumption x emission factor, and diesel emission factor is 3.1 of </a:t>
                </a:r>
                <a14:m>
                  <m:oMath xmlns:m="http://schemas.openxmlformats.org/officeDocument/2006/math">
                    <m:sSub>
                      <m:sSubPr>
                        <m:ctrlPr>
                          <a:rPr lang="en-US" altLang="zh-CN" sz="1200" i="1" smtClean="0">
                            <a:latin typeface="Cambria Math" panose="02040503050406030204" pitchFamily="18" charset="0"/>
                          </a:rPr>
                        </m:ctrlPr>
                      </m:sSubPr>
                      <m:e>
                        <m:r>
                          <a:rPr lang="en-US" altLang="zh-CN" sz="1200" b="0" i="1">
                            <a:latin typeface="Cambria Math" panose="02040503050406030204" pitchFamily="18" charset="0"/>
                          </a:rPr>
                          <m:t>𝐶𝑂</m:t>
                        </m:r>
                      </m:e>
                      <m:sub>
                        <m:r>
                          <a:rPr lang="en-US" altLang="zh-CN" sz="1200" b="0" i="1">
                            <a:latin typeface="Cambria Math" panose="02040503050406030204" pitchFamily="18" charset="0"/>
                          </a:rPr>
                          <m:t>2</m:t>
                        </m:r>
                      </m:sub>
                    </m:sSub>
                  </m:oMath>
                </a14:m>
                <a:r>
                  <a:rPr lang="en-US" altLang="zh-CN" sz="1200" dirty="0">
                    <a:latin typeface="Calibri" panose="020F0502020204030204" pitchFamily="34" charset="0"/>
                  </a:rPr>
                  <a:t>/ton.</a:t>
                </a:r>
              </a:p>
              <a:p>
                <a:r>
                  <a:rPr lang="en-US" altLang="zh-CN" sz="1200" dirty="0">
                    <a:latin typeface="Calibri" panose="020F0502020204030204" pitchFamily="34" charset="0"/>
                  </a:rPr>
                  <a:t>10. Calculation does not take account of upstream </a:t>
                </a:r>
                <a14:m>
                  <m:oMath xmlns:m="http://schemas.openxmlformats.org/officeDocument/2006/math">
                    <m:sSub>
                      <m:sSubPr>
                        <m:ctrlPr>
                          <a:rPr lang="en-US" altLang="zh-CN" sz="1200" i="1">
                            <a:latin typeface="Cambria Math" panose="02040503050406030204" pitchFamily="18" charset="0"/>
                          </a:rPr>
                        </m:ctrlPr>
                      </m:sSubPr>
                      <m:e>
                        <m:r>
                          <a:rPr lang="en-US" altLang="zh-CN" sz="1200" b="0" i="1">
                            <a:latin typeface="Cambria Math" panose="02040503050406030204" pitchFamily="18" charset="0"/>
                          </a:rPr>
                          <m:t>𝐶𝑂</m:t>
                        </m:r>
                      </m:e>
                      <m:sub>
                        <m:r>
                          <a:rPr lang="en-US" altLang="zh-CN" sz="1200" b="0" i="1">
                            <a:latin typeface="Cambria Math" panose="02040503050406030204" pitchFamily="18" charset="0"/>
                          </a:rPr>
                          <m:t>2</m:t>
                        </m:r>
                      </m:sub>
                    </m:sSub>
                  </m:oMath>
                </a14:m>
                <a:r>
                  <a:rPr lang="en-US" altLang="zh-CN" sz="1200" dirty="0">
                    <a:latin typeface="Calibri" panose="020F0502020204030204" pitchFamily="34" charset="0"/>
                  </a:rPr>
                  <a:t> emission for power generation.</a:t>
                </a:r>
              </a:p>
              <a:p>
                <a:r>
                  <a:rPr lang="en-US" altLang="zh-CN" sz="1200" dirty="0">
                    <a:latin typeface="Calibri" panose="020F0502020204030204" pitchFamily="34" charset="0"/>
                  </a:rPr>
                  <a:t>11.</a:t>
                </a:r>
                <a:r>
                  <a:rPr lang="en-US" altLang="zh-CN" sz="1200" dirty="0">
                    <a:solidFill>
                      <a:schemeClr val="bg2">
                        <a:lumMod val="10000"/>
                      </a:schemeClr>
                    </a:solidFill>
                    <a:latin typeface="Calibri" panose="020F0502020204030204" pitchFamily="34" charset="0"/>
                  </a:rPr>
                  <a:t> A total of 446,590 tons for </a:t>
                </a:r>
                <a14:m>
                  <m:oMath xmlns:m="http://schemas.openxmlformats.org/officeDocument/2006/math">
                    <m:sSub>
                      <m:sSubPr>
                        <m:ctrlPr>
                          <a:rPr lang="en-US" altLang="zh-CN" sz="1200" i="1">
                            <a:solidFill>
                              <a:schemeClr val="bg2">
                                <a:lumMod val="10000"/>
                              </a:schemeClr>
                            </a:solidFill>
                            <a:latin typeface="Cambria Math" panose="02040503050406030204" pitchFamily="18" charset="0"/>
                          </a:rPr>
                        </m:ctrlPr>
                      </m:sSubPr>
                      <m:e>
                        <m:r>
                          <a:rPr lang="en-US" altLang="zh-CN" sz="1200" i="1">
                            <a:solidFill>
                              <a:schemeClr val="bg2">
                                <a:lumMod val="10000"/>
                              </a:schemeClr>
                            </a:solidFill>
                            <a:latin typeface="Cambria Math" panose="02040503050406030204" pitchFamily="18" charset="0"/>
                          </a:rPr>
                          <m:t>𝐶𝑂</m:t>
                        </m:r>
                      </m:e>
                      <m:sub>
                        <m:r>
                          <a:rPr lang="en-US" altLang="zh-CN" sz="1200" i="1">
                            <a:solidFill>
                              <a:schemeClr val="bg2">
                                <a:lumMod val="10000"/>
                              </a:schemeClr>
                            </a:solidFill>
                            <a:latin typeface="Cambria Math" panose="02040503050406030204" pitchFamily="18" charset="0"/>
                          </a:rPr>
                          <m:t>2</m:t>
                        </m:r>
                      </m:sub>
                    </m:sSub>
                  </m:oMath>
                </a14:m>
                <a:r>
                  <a:rPr lang="en-US" altLang="zh-CN" sz="1200" dirty="0">
                    <a:solidFill>
                      <a:schemeClr val="bg2">
                        <a:lumMod val="10000"/>
                      </a:schemeClr>
                    </a:solidFill>
                    <a:latin typeface="Calibri" panose="020F0502020204030204" pitchFamily="34" charset="0"/>
                  </a:rPr>
                  <a:t> and 2,453 tons for other pollutant emission can be reduced for 6,053 no. of EVs.</a:t>
                </a:r>
                <a:endParaRPr lang="zh-CN" altLang="en-US" sz="1200" dirty="0">
                  <a:latin typeface="Calibri" panose="020F0502020204030204" pitchFamily="34" charset="0"/>
                </a:endParaRPr>
              </a:p>
              <a:p>
                <a:endParaRPr lang="zh-CN" altLang="en-US" dirty="0"/>
              </a:p>
            </p:txBody>
          </p:sp>
        </mc:Choice>
        <mc:Fallback xmlns="">
          <p:sp>
            <p:nvSpPr>
              <p:cNvPr id="3" name="备注占位符 2"/>
              <p:cNvSpPr>
                <a:spLocks noGrp="1"/>
              </p:cNvSpPr>
              <p:nvPr>
                <p:ph type="body" idx="1"/>
              </p:nvPr>
            </p:nvSpPr>
            <p:spPr/>
            <p:txBody>
              <a:bodyPr/>
              <a:lstStyle/>
              <a:p>
                <a:r>
                  <a:rPr lang="en-US" altLang="zh-CN" sz="1200" b="1" dirty="0" smtClean="0">
                    <a:latin typeface="Calibri" panose="020F0502020204030204" pitchFamily="34" charset="0"/>
                  </a:rPr>
                  <a:t>Notes</a:t>
                </a:r>
                <a:r>
                  <a:rPr lang="en-US" altLang="zh-CN" sz="1200" dirty="0" smtClean="0">
                    <a:latin typeface="Calibri" panose="020F0502020204030204" pitchFamily="34" charset="0"/>
                  </a:rPr>
                  <a:t>:</a:t>
                </a:r>
                <a:endParaRPr lang="en-US" altLang="zh-CN" sz="1200" dirty="0" smtClean="0">
                  <a:latin typeface="Calibri" panose="020F0502020204030204" pitchFamily="34" charset="0"/>
                </a:endParaRPr>
              </a:p>
              <a:p>
                <a:r>
                  <a:rPr lang="en-US" altLang="zh-CN" sz="1200" dirty="0" smtClean="0">
                    <a:latin typeface="Calibri" panose="020F0502020204030204" pitchFamily="34" charset="0"/>
                  </a:rPr>
                  <a:t>1.Annual </a:t>
                </a:r>
                <a:r>
                  <a:rPr lang="en-US" altLang="zh-CN" sz="1200" dirty="0">
                    <a:latin typeface="Calibri" panose="020F0502020204030204" pitchFamily="34" charset="0"/>
                  </a:rPr>
                  <a:t>mileage is 70,000 km </a:t>
                </a:r>
                <a:r>
                  <a:rPr lang="en-US" altLang="zh-CN" sz="1200" dirty="0" smtClean="0">
                    <a:latin typeface="Calibri" panose="020F0502020204030204" pitchFamily="34" charset="0"/>
                  </a:rPr>
                  <a:t>for per vehicle.</a:t>
                </a:r>
                <a:endParaRPr lang="en-US" altLang="zh-CN" sz="1200" dirty="0">
                  <a:latin typeface="Calibri" panose="020F0502020204030204" pitchFamily="34" charset="0"/>
                </a:endParaRPr>
              </a:p>
              <a:p>
                <a:r>
                  <a:rPr lang="en-US" altLang="zh-CN" sz="1200" dirty="0" smtClean="0">
                    <a:latin typeface="Calibri" panose="020F0502020204030204" pitchFamily="34" charset="0"/>
                  </a:rPr>
                  <a:t>2.The </a:t>
                </a:r>
                <a:r>
                  <a:rPr lang="en-US" altLang="zh-CN" sz="1200" dirty="0">
                    <a:latin typeface="Calibri" panose="020F0502020204030204" pitchFamily="34" charset="0"/>
                  </a:rPr>
                  <a:t>price of electricity is 0.7 RMB/kwh and the unit price of charging service fee is 0.396 </a:t>
                </a:r>
                <a:r>
                  <a:rPr lang="en-US" altLang="zh-CN" sz="1200" dirty="0" smtClean="0">
                    <a:latin typeface="Calibri" panose="020F0502020204030204" pitchFamily="34" charset="0"/>
                  </a:rPr>
                  <a:t>RMB/kwh. </a:t>
                </a:r>
                <a:endParaRPr lang="en-US" altLang="zh-CN" sz="1200" dirty="0">
                  <a:latin typeface="Calibri" panose="020F0502020204030204" pitchFamily="34" charset="0"/>
                </a:endParaRPr>
              </a:p>
              <a:p>
                <a:r>
                  <a:rPr lang="en-US" altLang="zh-CN" sz="1200" dirty="0" smtClean="0">
                    <a:latin typeface="Calibri" panose="020F0502020204030204" pitchFamily="34" charset="0"/>
                  </a:rPr>
                  <a:t>3.The </a:t>
                </a:r>
                <a:r>
                  <a:rPr lang="en-US" altLang="zh-CN" sz="1200" dirty="0">
                    <a:latin typeface="Calibri" panose="020F0502020204030204" pitchFamily="34" charset="0"/>
                  </a:rPr>
                  <a:t>unit price for diesel is calculated according to the average purchase in 2016, which is 5.09 </a:t>
                </a:r>
                <a:r>
                  <a:rPr lang="en-US" altLang="zh-CN" sz="1200" dirty="0" smtClean="0">
                    <a:latin typeface="Calibri" panose="020F0502020204030204" pitchFamily="34" charset="0"/>
                  </a:rPr>
                  <a:t>RMB (US$ 0.75)/</a:t>
                </a:r>
                <a:r>
                  <a:rPr lang="en-US" altLang="zh-CN" sz="1200" dirty="0" err="1" smtClean="0">
                    <a:latin typeface="Calibri" panose="020F0502020204030204" pitchFamily="34" charset="0"/>
                  </a:rPr>
                  <a:t>litre</a:t>
                </a:r>
                <a:r>
                  <a:rPr lang="en-US" altLang="zh-CN" sz="1200" dirty="0">
                    <a:latin typeface="Calibri" panose="020F0502020204030204" pitchFamily="34" charset="0"/>
                  </a:rPr>
                  <a:t>.</a:t>
                </a:r>
                <a:endParaRPr lang="en-US" altLang="zh-CN" sz="1200" dirty="0">
                  <a:latin typeface="Calibri" panose="020F0502020204030204" pitchFamily="34" charset="0"/>
                </a:endParaRPr>
              </a:p>
              <a:p>
                <a:r>
                  <a:rPr lang="en-US" altLang="zh-CN" sz="1200" dirty="0" smtClean="0">
                    <a:latin typeface="Calibri" panose="020F0502020204030204" pitchFamily="34" charset="0"/>
                  </a:rPr>
                  <a:t>4.</a:t>
                </a:r>
                <a:r>
                  <a:rPr lang="en-US" altLang="zh-CN" sz="1200" dirty="0" smtClean="0">
                    <a:solidFill>
                      <a:schemeClr val="bg2">
                        <a:lumMod val="10000"/>
                      </a:schemeClr>
                    </a:solidFill>
                    <a:latin typeface="Calibri" panose="020F0502020204030204" pitchFamily="34" charset="0"/>
                  </a:rPr>
                  <a:t> </a:t>
                </a:r>
                <a:r>
                  <a:rPr lang="en-US" altLang="zh-CN" sz="1200" dirty="0">
                    <a:solidFill>
                      <a:schemeClr val="bg2">
                        <a:lumMod val="10000"/>
                      </a:schemeClr>
                    </a:solidFill>
                    <a:latin typeface="Calibri" panose="020F0502020204030204" pitchFamily="34" charset="0"/>
                  </a:rPr>
                  <a:t>Total 332 million RMB (US$ </a:t>
                </a:r>
                <a:r>
                  <a:rPr lang="en-US" altLang="zh-CN" sz="1200" dirty="0" smtClean="0">
                    <a:solidFill>
                      <a:schemeClr val="bg2">
                        <a:lumMod val="10000"/>
                      </a:schemeClr>
                    </a:solidFill>
                    <a:latin typeface="Calibri" panose="020F0502020204030204" pitchFamily="34" charset="0"/>
                  </a:rPr>
                  <a:t>48.9 million)/</a:t>
                </a:r>
                <a:r>
                  <a:rPr lang="en-US" altLang="zh-CN" sz="1200" dirty="0">
                    <a:solidFill>
                      <a:schemeClr val="bg2">
                        <a:lumMod val="10000"/>
                      </a:schemeClr>
                    </a:solidFill>
                    <a:latin typeface="Calibri" panose="020F0502020204030204" pitchFamily="34" charset="0"/>
                  </a:rPr>
                  <a:t>saving for all 6,053 no. of EVs.</a:t>
                </a:r>
                <a:endParaRPr lang="zh-CN" altLang="en-US" sz="1200" dirty="0">
                  <a:latin typeface="Calibri" panose="020F0502020204030204" pitchFamily="34" charset="0"/>
                </a:endParaRPr>
              </a:p>
              <a:p>
                <a:r>
                  <a:rPr lang="en-US" altLang="zh-CN" sz="1200" dirty="0" smtClean="0">
                    <a:latin typeface="Calibri" panose="020F0502020204030204" pitchFamily="34" charset="0"/>
                  </a:rPr>
                  <a:t>5.KGCE</a:t>
                </a:r>
                <a:r>
                  <a:rPr lang="en-US" altLang="zh-CN" sz="1200" dirty="0">
                    <a:latin typeface="Calibri" panose="020F0502020204030204" pitchFamily="34" charset="0"/>
                  </a:rPr>
                  <a:t>: Kilogram of Coal </a:t>
                </a:r>
                <a:r>
                  <a:rPr lang="en-US" altLang="zh-CN" sz="1200" dirty="0" smtClean="0">
                    <a:latin typeface="Calibri" panose="020F0502020204030204" pitchFamily="34" charset="0"/>
                  </a:rPr>
                  <a:t>Equivalent, TCE</a:t>
                </a:r>
                <a:r>
                  <a:rPr lang="en-US" altLang="zh-CN" sz="1200" dirty="0">
                    <a:latin typeface="Calibri" panose="020F0502020204030204" pitchFamily="34" charset="0"/>
                  </a:rPr>
                  <a:t>: Ton of Coal </a:t>
                </a:r>
                <a:r>
                  <a:rPr lang="en-US" altLang="zh-CN" sz="1200" dirty="0" smtClean="0">
                    <a:latin typeface="Calibri" panose="020F0502020204030204" pitchFamily="34" charset="0"/>
                  </a:rPr>
                  <a:t>Equivalent.</a:t>
                </a:r>
                <a:endParaRPr lang="en-US" altLang="zh-CN" sz="1200" dirty="0">
                  <a:latin typeface="Calibri" panose="020F0502020204030204" pitchFamily="34" charset="0"/>
                </a:endParaRPr>
              </a:p>
              <a:p>
                <a:endParaRPr lang="en-US" altLang="zh-CN" sz="1200" dirty="0" smtClean="0">
                  <a:latin typeface="Calibri" panose="020F0502020204030204" pitchFamily="34" charset="0"/>
                </a:endParaRPr>
              </a:p>
              <a:p>
                <a:r>
                  <a:rPr lang="en-US" altLang="zh-CN" sz="1200" dirty="0" smtClean="0">
                    <a:latin typeface="Calibri" panose="020F0502020204030204" pitchFamily="34" charset="0"/>
                  </a:rPr>
                  <a:t>6.Diesel </a:t>
                </a:r>
                <a:r>
                  <a:rPr lang="en-US" altLang="zh-CN" sz="1200" dirty="0">
                    <a:latin typeface="Calibri" panose="020F0502020204030204" pitchFamily="34" charset="0"/>
                  </a:rPr>
                  <a:t>coefficient is 1.4571 KGCE/kg</a:t>
                </a:r>
                <a:r>
                  <a:rPr lang="en-US" altLang="zh-CN" sz="1200" dirty="0" smtClean="0">
                    <a:latin typeface="Calibri" panose="020F0502020204030204" pitchFamily="34" charset="0"/>
                  </a:rPr>
                  <a:t>, electricity coefficient is 0.1229 KGCE/kwh (1.4571 and 0.1229 being international standards for energy calculating equivalent) </a:t>
                </a:r>
                <a:endParaRPr lang="en-US" altLang="zh-CN" sz="1200" dirty="0" smtClean="0">
                  <a:latin typeface="Calibri" panose="020F0502020204030204" pitchFamily="34" charset="0"/>
                </a:endParaRPr>
              </a:p>
              <a:p>
                <a:r>
                  <a:rPr lang="en-US" altLang="zh-CN" sz="1200" dirty="0" smtClean="0">
                    <a:latin typeface="Calibri" panose="020F0502020204030204" pitchFamily="34" charset="0"/>
                  </a:rPr>
                  <a:t>7.Diesel </a:t>
                </a:r>
                <a:r>
                  <a:rPr lang="en-US" altLang="zh-CN" sz="1200" dirty="0">
                    <a:latin typeface="Calibri" panose="020F0502020204030204" pitchFamily="34" charset="0"/>
                  </a:rPr>
                  <a:t>density is </a:t>
                </a:r>
                <a:r>
                  <a:rPr lang="en-US" altLang="zh-CN" sz="1200" dirty="0" smtClean="0">
                    <a:latin typeface="Calibri" panose="020F0502020204030204" pitchFamily="34" charset="0"/>
                  </a:rPr>
                  <a:t>0.85kg/</a:t>
                </a:r>
                <a:r>
                  <a:rPr lang="en-US" altLang="zh-CN" sz="1200" dirty="0" err="1" smtClean="0">
                    <a:latin typeface="Calibri" panose="020F0502020204030204" pitchFamily="34" charset="0"/>
                  </a:rPr>
                  <a:t>litre</a:t>
                </a:r>
                <a:r>
                  <a:rPr lang="en-US" altLang="zh-CN" sz="1200" dirty="0" smtClean="0">
                    <a:latin typeface="Calibri" panose="020F0502020204030204" pitchFamily="34" charset="0"/>
                  </a:rPr>
                  <a:t>.</a:t>
                </a:r>
                <a:endParaRPr lang="en-US" altLang="zh-CN" sz="1200" dirty="0" smtClean="0">
                  <a:latin typeface="Calibri" panose="020F0502020204030204" pitchFamily="34" charset="0"/>
                </a:endParaRPr>
              </a:p>
              <a:p>
                <a:r>
                  <a:rPr lang="en-US" altLang="zh-CN" sz="1200" dirty="0">
                    <a:latin typeface="Calibri" panose="020F0502020204030204" pitchFamily="34" charset="0"/>
                  </a:rPr>
                  <a:t>8</a:t>
                </a:r>
                <a:r>
                  <a:rPr lang="en-US" altLang="zh-CN" sz="1200" dirty="0" smtClean="0">
                    <a:latin typeface="Calibri" panose="020F0502020204030204" pitchFamily="34" charset="0"/>
                  </a:rPr>
                  <a:t>.</a:t>
                </a:r>
                <a:r>
                  <a:rPr lang="en-US" altLang="zh-CN" sz="1200" dirty="0" smtClean="0">
                    <a:solidFill>
                      <a:schemeClr val="bg2">
                        <a:lumMod val="10000"/>
                      </a:schemeClr>
                    </a:solidFill>
                    <a:latin typeface="Calibri" panose="020F0502020204030204" pitchFamily="34" charset="0"/>
                  </a:rPr>
                  <a:t>Total </a:t>
                </a:r>
                <a:r>
                  <a:rPr lang="en-US" altLang="zh-CN" sz="1200" dirty="0">
                    <a:solidFill>
                      <a:schemeClr val="bg2">
                        <a:lumMod val="10000"/>
                      </a:schemeClr>
                    </a:solidFill>
                    <a:latin typeface="Calibri" panose="020F0502020204030204" pitchFamily="34" charset="0"/>
                  </a:rPr>
                  <a:t>157,900 TCE for all </a:t>
                </a:r>
                <a:r>
                  <a:rPr lang="en-US" altLang="zh-CN" sz="1200" dirty="0" smtClean="0">
                    <a:solidFill>
                      <a:schemeClr val="bg2">
                        <a:lumMod val="10000"/>
                      </a:schemeClr>
                    </a:solidFill>
                    <a:latin typeface="Calibri" panose="020F0502020204030204" pitchFamily="34" charset="0"/>
                  </a:rPr>
                  <a:t>6,053 </a:t>
                </a:r>
                <a:r>
                  <a:rPr lang="en-US" altLang="zh-CN" sz="1200" dirty="0">
                    <a:solidFill>
                      <a:schemeClr val="bg2">
                        <a:lumMod val="10000"/>
                      </a:schemeClr>
                    </a:solidFill>
                    <a:latin typeface="Calibri" panose="020F0502020204030204" pitchFamily="34" charset="0"/>
                  </a:rPr>
                  <a:t>no. of EVs</a:t>
                </a:r>
                <a:r>
                  <a:rPr lang="en-US" altLang="zh-CN" sz="1200" dirty="0" smtClean="0">
                    <a:solidFill>
                      <a:schemeClr val="bg2">
                        <a:lumMod val="10000"/>
                      </a:schemeClr>
                    </a:solidFill>
                    <a:latin typeface="Calibri" panose="020F0502020204030204" pitchFamily="34" charset="0"/>
                  </a:rPr>
                  <a:t>.</a:t>
                </a:r>
                <a:endParaRPr lang="en-US" altLang="zh-CN" sz="1200" dirty="0" smtClean="0">
                  <a:solidFill>
                    <a:schemeClr val="bg2">
                      <a:lumMod val="10000"/>
                    </a:schemeClr>
                  </a:solidFill>
                  <a:latin typeface="Calibri" panose="020F0502020204030204" pitchFamily="34" charset="0"/>
                </a:endParaRPr>
              </a:p>
              <a:p>
                <a:r>
                  <a:rPr lang="en-US" altLang="zh-CN" sz="1200" dirty="0" smtClean="0">
                    <a:latin typeface="Calibri" panose="020F0502020204030204" pitchFamily="34" charset="0"/>
                  </a:rPr>
                  <a:t>9. </a:t>
                </a:r>
                <a:r>
                  <a:rPr lang="en-US" altLang="zh-CN" sz="1200" i="0">
                    <a:latin typeface="Cambria Math" panose="02040503050406030204" pitchFamily="18" charset="0"/>
                  </a:rPr>
                  <a:t>〖</a:t>
                </a:r>
                <a:r>
                  <a:rPr lang="en-US" altLang="zh-CN" sz="1200" b="0" i="0">
                    <a:latin typeface="Cambria Math" panose="02040503050406030204" pitchFamily="18" charset="0"/>
                  </a:rPr>
                  <a:t>𝐶𝑂〗_2</a:t>
                </a:r>
                <a:r>
                  <a:rPr lang="en-US" altLang="zh-CN" sz="1200" dirty="0">
                    <a:latin typeface="Calibri" panose="020F0502020204030204" pitchFamily="34" charset="0"/>
                  </a:rPr>
                  <a:t> emission = fuel consumption x emission factor, and diesel emission factor is </a:t>
                </a:r>
                <a:r>
                  <a:rPr lang="en-US" altLang="zh-CN" sz="1200" dirty="0" smtClean="0">
                    <a:latin typeface="Calibri" panose="020F0502020204030204" pitchFamily="34" charset="0"/>
                  </a:rPr>
                  <a:t>3.1 </a:t>
                </a:r>
                <a:r>
                  <a:rPr lang="en-US" altLang="zh-CN" sz="1200" dirty="0">
                    <a:latin typeface="Calibri" panose="020F0502020204030204" pitchFamily="34" charset="0"/>
                  </a:rPr>
                  <a:t>of </a:t>
                </a:r>
                <a:r>
                  <a:rPr lang="en-US" altLang="zh-CN" sz="1200" i="0" smtClean="0">
                    <a:latin typeface="Cambria Math" panose="02040503050406030204" pitchFamily="18" charset="0"/>
                  </a:rPr>
                  <a:t>〖</a:t>
                </a:r>
                <a:r>
                  <a:rPr lang="en-US" altLang="zh-CN" sz="1200" b="0" i="0">
                    <a:latin typeface="Cambria Math" panose="02040503050406030204" pitchFamily="18" charset="0"/>
                  </a:rPr>
                  <a:t>𝐶𝑂</a:t>
                </a:r>
                <a:r>
                  <a:rPr lang="en-US" altLang="zh-CN" sz="1200" b="0" i="0" smtClean="0">
                    <a:latin typeface="Cambria Math" panose="02040503050406030204" pitchFamily="18" charset="0"/>
                  </a:rPr>
                  <a:t>〗_</a:t>
                </a:r>
                <a:r>
                  <a:rPr lang="en-US" altLang="zh-CN" sz="1200" b="0" i="0">
                    <a:latin typeface="Cambria Math" panose="02040503050406030204" pitchFamily="18" charset="0"/>
                  </a:rPr>
                  <a:t>2</a:t>
                </a:r>
                <a:r>
                  <a:rPr lang="en-US" altLang="zh-CN" sz="1200" dirty="0" smtClean="0">
                    <a:latin typeface="Calibri" panose="020F0502020204030204" pitchFamily="34" charset="0"/>
                  </a:rPr>
                  <a:t>/ton.</a:t>
                </a:r>
                <a:endParaRPr lang="en-US" altLang="zh-CN" sz="1200" dirty="0">
                  <a:latin typeface="Calibri" panose="020F0502020204030204" pitchFamily="34" charset="0"/>
                </a:endParaRPr>
              </a:p>
              <a:p>
                <a:r>
                  <a:rPr lang="en-US" altLang="zh-CN" sz="1200" dirty="0" smtClean="0">
                    <a:latin typeface="Calibri" panose="020F0502020204030204" pitchFamily="34" charset="0"/>
                  </a:rPr>
                  <a:t>10. </a:t>
                </a:r>
                <a:r>
                  <a:rPr lang="en-US" altLang="zh-CN" sz="1200" dirty="0">
                    <a:latin typeface="Calibri" panose="020F0502020204030204" pitchFamily="34" charset="0"/>
                  </a:rPr>
                  <a:t>Calculation does not take account of upstream </a:t>
                </a:r>
                <a:r>
                  <a:rPr lang="en-US" altLang="zh-CN" sz="1200" i="0">
                    <a:latin typeface="Cambria Math" panose="02040503050406030204" pitchFamily="18" charset="0"/>
                  </a:rPr>
                  <a:t>〖</a:t>
                </a:r>
                <a:r>
                  <a:rPr lang="en-US" altLang="zh-CN" sz="1200" b="0" i="0">
                    <a:latin typeface="Cambria Math" panose="02040503050406030204" pitchFamily="18" charset="0"/>
                  </a:rPr>
                  <a:t>𝐶𝑂〗_2</a:t>
                </a:r>
                <a:r>
                  <a:rPr lang="en-US" altLang="zh-CN" sz="1200" dirty="0">
                    <a:latin typeface="Calibri" panose="020F0502020204030204" pitchFamily="34" charset="0"/>
                  </a:rPr>
                  <a:t> emission for power generation</a:t>
                </a:r>
                <a:r>
                  <a:rPr lang="en-US" altLang="zh-CN" sz="1200" dirty="0" smtClean="0">
                    <a:latin typeface="Calibri" panose="020F0502020204030204" pitchFamily="34" charset="0"/>
                  </a:rPr>
                  <a:t>.</a:t>
                </a:r>
                <a:endParaRPr lang="en-US" altLang="zh-CN" sz="1200" dirty="0" smtClean="0">
                  <a:latin typeface="Calibri" panose="020F0502020204030204" pitchFamily="34" charset="0"/>
                </a:endParaRPr>
              </a:p>
              <a:p>
                <a:r>
                  <a:rPr lang="en-US" altLang="zh-CN" sz="1200" dirty="0" smtClean="0">
                    <a:latin typeface="Calibri" panose="020F0502020204030204" pitchFamily="34" charset="0"/>
                  </a:rPr>
                  <a:t>11.</a:t>
                </a:r>
                <a:r>
                  <a:rPr lang="en-US" altLang="zh-CN" sz="1200" dirty="0">
                    <a:solidFill>
                      <a:schemeClr val="bg2">
                        <a:lumMod val="10000"/>
                      </a:schemeClr>
                    </a:solidFill>
                    <a:latin typeface="Calibri" panose="020F0502020204030204" pitchFamily="34" charset="0"/>
                  </a:rPr>
                  <a:t> </a:t>
                </a:r>
                <a:r>
                  <a:rPr lang="en-US" altLang="zh-CN" sz="1200" dirty="0" smtClean="0">
                    <a:solidFill>
                      <a:schemeClr val="bg2">
                        <a:lumMod val="10000"/>
                      </a:schemeClr>
                    </a:solidFill>
                    <a:latin typeface="Calibri" panose="020F0502020204030204" pitchFamily="34" charset="0"/>
                  </a:rPr>
                  <a:t>A </a:t>
                </a:r>
                <a:r>
                  <a:rPr lang="en-US" altLang="zh-CN" sz="1200" dirty="0">
                    <a:solidFill>
                      <a:schemeClr val="bg2">
                        <a:lumMod val="10000"/>
                      </a:schemeClr>
                    </a:solidFill>
                    <a:latin typeface="Calibri" panose="020F0502020204030204" pitchFamily="34" charset="0"/>
                  </a:rPr>
                  <a:t>total of 446,590 tons for </a:t>
                </a:r>
                <a:r>
                  <a:rPr lang="en-US" altLang="zh-CN" sz="1200" i="0">
                    <a:solidFill>
                      <a:schemeClr val="bg2">
                        <a:lumMod val="10000"/>
                      </a:schemeClr>
                    </a:solidFill>
                    <a:latin typeface="Cambria Math" panose="02040503050406030204" pitchFamily="18" charset="0"/>
                  </a:rPr>
                  <a:t>〖𝐶𝑂〗_2</a:t>
                </a:r>
                <a:r>
                  <a:rPr lang="en-US" altLang="zh-CN" sz="1200" dirty="0">
                    <a:solidFill>
                      <a:schemeClr val="bg2">
                        <a:lumMod val="10000"/>
                      </a:schemeClr>
                    </a:solidFill>
                    <a:latin typeface="Calibri" panose="020F0502020204030204" pitchFamily="34" charset="0"/>
                  </a:rPr>
                  <a:t> and </a:t>
                </a:r>
                <a:r>
                  <a:rPr lang="en-US" altLang="zh-CN" sz="1200" dirty="0" smtClean="0">
                    <a:solidFill>
                      <a:schemeClr val="bg2">
                        <a:lumMod val="10000"/>
                      </a:schemeClr>
                    </a:solidFill>
                    <a:latin typeface="Calibri" panose="020F0502020204030204" pitchFamily="34" charset="0"/>
                  </a:rPr>
                  <a:t>2,453 tons </a:t>
                </a:r>
                <a:r>
                  <a:rPr lang="en-US" altLang="zh-CN" sz="1200" dirty="0">
                    <a:solidFill>
                      <a:schemeClr val="bg2">
                        <a:lumMod val="10000"/>
                      </a:schemeClr>
                    </a:solidFill>
                    <a:latin typeface="Calibri" panose="020F0502020204030204" pitchFamily="34" charset="0"/>
                  </a:rPr>
                  <a:t>for other pollutant emission can be reduced for 6,053 no. of </a:t>
                </a:r>
                <a:r>
                  <a:rPr lang="en-US" altLang="zh-CN" sz="1200" dirty="0" smtClean="0">
                    <a:solidFill>
                      <a:schemeClr val="bg2">
                        <a:lumMod val="10000"/>
                      </a:schemeClr>
                    </a:solidFill>
                    <a:latin typeface="Calibri" panose="020F0502020204030204" pitchFamily="34" charset="0"/>
                  </a:rPr>
                  <a:t>EVs.</a:t>
                </a:r>
                <a:endParaRPr lang="zh-CN" altLang="en-US" sz="1200" dirty="0">
                  <a:latin typeface="Calibri" panose="020F0502020204030204" pitchFamily="34" charset="0"/>
                </a:endParaRPr>
              </a:p>
              <a:p>
                <a:endParaRPr lang="zh-CN" altLang="en-US" dirty="0"/>
              </a:p>
            </p:txBody>
          </p:sp>
        </mc:Fallback>
      </mc:AlternateContent>
      <p:sp>
        <p:nvSpPr>
          <p:cNvPr id="4" name="灯片编号占位符 3"/>
          <p:cNvSpPr>
            <a:spLocks noGrp="1"/>
          </p:cNvSpPr>
          <p:nvPr>
            <p:ph type="sldNum" sz="quarter" idx="10"/>
          </p:nvPr>
        </p:nvSpPr>
        <p:spPr/>
        <p:txBody>
          <a:bodyPr/>
          <a:lstStyle/>
          <a:p>
            <a:fld id="{AF13A399-E0F5-7B40-99B3-BB69A5FFE37C}" type="slidenum">
              <a:rPr lang="fr-FR" smtClean="0"/>
              <a:t>8</a:t>
            </a:fld>
            <a:endParaRPr lang="fr-F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dirty="0"/>
              <a:t>With the rapid development of the “Internet+”, the traditional taxi management model, which depends on taxi rental as the main income source, has become more difficult for operators and drivers alike, and it is also difficult to meet the diversified travel needs of passengers.</a:t>
            </a:r>
          </a:p>
          <a:p>
            <a:pPr marL="0" marR="0" indent="0" algn="l" defTabSz="914400" rtl="0" eaLnBrk="1" fontAlgn="auto" latinLnBrk="0" hangingPunct="1">
              <a:lnSpc>
                <a:spcPct val="100000"/>
              </a:lnSpc>
              <a:spcBef>
                <a:spcPts val="0"/>
              </a:spcBef>
              <a:spcAft>
                <a:spcPts val="0"/>
              </a:spcAft>
              <a:buClrTx/>
              <a:buSzTx/>
              <a:buFontTx/>
              <a:buNone/>
              <a:defRPr/>
            </a:pPr>
            <a:endParaRPr lang="en-US" altLang="zh-CN" sz="1200"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cap="none" dirty="0">
                <a:solidFill>
                  <a:srgbClr val="184249"/>
                </a:solidFill>
                <a:ea typeface="+mn-ea"/>
                <a:cs typeface="Arial" panose="020B0604020202020204" pitchFamily="34" charset="0"/>
                <a:sym typeface="+mn-ea"/>
              </a:rPr>
              <a:t>Taxi companies should break traditional ideas and   develop related industries. SZBG has set up a new business by "build a pure   electric taxi industry ecosystem where each vehicle is an independent economy."</a:t>
            </a:r>
            <a:endParaRPr lang="en-US" altLang="zh-CN" sz="1600" dirty="0"/>
          </a:p>
          <a:p>
            <a:pPr marL="0" marR="0" indent="0" algn="l" defTabSz="914400" rtl="0" eaLnBrk="1" fontAlgn="auto" latinLnBrk="0" hangingPunct="1">
              <a:lnSpc>
                <a:spcPct val="100000"/>
              </a:lnSpc>
              <a:spcBef>
                <a:spcPts val="0"/>
              </a:spcBef>
              <a:spcAft>
                <a:spcPts val="0"/>
              </a:spcAft>
              <a:buClrTx/>
              <a:buSzTx/>
              <a:buFontTx/>
              <a:buNone/>
              <a:defRPr/>
            </a:pPr>
            <a:endParaRPr lang="en-US" altLang="zh-CN" sz="1200" dirty="0"/>
          </a:p>
          <a:p>
            <a:endParaRPr lang="zh-CN" altLang="en-US" dirty="0"/>
          </a:p>
        </p:txBody>
      </p:sp>
      <p:sp>
        <p:nvSpPr>
          <p:cNvPr id="4" name="灯片编号占位符 3"/>
          <p:cNvSpPr>
            <a:spLocks noGrp="1"/>
          </p:cNvSpPr>
          <p:nvPr>
            <p:ph type="sldNum" sz="quarter" idx="10"/>
          </p:nvPr>
        </p:nvSpPr>
        <p:spPr/>
        <p:txBody>
          <a:bodyPr/>
          <a:lstStyle/>
          <a:p>
            <a:fld id="{D0754230-9BFB-45B5-87D5-87D4A4C9D932}" type="slidenum">
              <a:rPr lang="fr-CA" smtClean="0"/>
              <a:t>9</a:t>
            </a:fld>
            <a:endParaRPr lang="fr-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dirty="0"/>
              <a:t>With the rapid development of the “Internet+”, the traditional taxi management model, which depends on taxi rental as the main income source, has become more difficult for operators and drivers alike, and it is also difficult to meet the diversified travel needs of passengers.</a:t>
            </a:r>
          </a:p>
          <a:p>
            <a:pPr marL="0" marR="0" indent="0" algn="l" defTabSz="914400" rtl="0" eaLnBrk="1" fontAlgn="auto" latinLnBrk="0" hangingPunct="1">
              <a:lnSpc>
                <a:spcPct val="100000"/>
              </a:lnSpc>
              <a:spcBef>
                <a:spcPts val="0"/>
              </a:spcBef>
              <a:spcAft>
                <a:spcPts val="0"/>
              </a:spcAft>
              <a:buClrTx/>
              <a:buSzTx/>
              <a:buFontTx/>
              <a:buNone/>
              <a:defRPr/>
            </a:pPr>
            <a:endParaRPr lang="en-US" altLang="zh-CN" sz="1200"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cap="none" dirty="0">
                <a:solidFill>
                  <a:srgbClr val="184249"/>
                </a:solidFill>
                <a:ea typeface="+mn-ea"/>
                <a:cs typeface="Arial" panose="020B0604020202020204" pitchFamily="34" charset="0"/>
                <a:sym typeface="+mn-ea"/>
              </a:rPr>
              <a:t>Taxi companies should break traditional ideas and   develop related industries. SZBG has set up a new business by "build a pure   electric taxi industry ecosystem where each vehicle is an independent economy."</a:t>
            </a:r>
            <a:endParaRPr lang="en-US" altLang="zh-CN" sz="1600" dirty="0"/>
          </a:p>
          <a:p>
            <a:pPr marL="0" marR="0" indent="0" algn="l" defTabSz="914400" rtl="0" eaLnBrk="1" fontAlgn="auto" latinLnBrk="0" hangingPunct="1">
              <a:lnSpc>
                <a:spcPct val="100000"/>
              </a:lnSpc>
              <a:spcBef>
                <a:spcPts val="0"/>
              </a:spcBef>
              <a:spcAft>
                <a:spcPts val="0"/>
              </a:spcAft>
              <a:buClrTx/>
              <a:buSzTx/>
              <a:buFontTx/>
              <a:buNone/>
              <a:defRPr/>
            </a:pPr>
            <a:endParaRPr lang="en-US" altLang="zh-CN" sz="1200" dirty="0"/>
          </a:p>
          <a:p>
            <a:endParaRPr lang="zh-CN" altLang="en-US" dirty="0"/>
          </a:p>
        </p:txBody>
      </p:sp>
      <p:sp>
        <p:nvSpPr>
          <p:cNvPr id="4" name="灯片编号占位符 3"/>
          <p:cNvSpPr>
            <a:spLocks noGrp="1"/>
          </p:cNvSpPr>
          <p:nvPr>
            <p:ph type="sldNum" sz="quarter" idx="10"/>
          </p:nvPr>
        </p:nvSpPr>
        <p:spPr/>
        <p:txBody>
          <a:bodyPr/>
          <a:lstStyle/>
          <a:p>
            <a:fld id="{D0754230-9BFB-45B5-87D5-87D4A4C9D932}" type="slidenum">
              <a:rPr lang="fr-CA" smtClean="0"/>
              <a:t>10</a:t>
            </a:fld>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dirty="0"/>
              <a:t>With the rapid development of the “Internet+”, the traditional taxi management model, which depends on taxi rental as the main income source, has become more difficult for operators and drivers alike, and it is also difficult to meet the diversified travel needs of passengers.</a:t>
            </a:r>
          </a:p>
          <a:p>
            <a:pPr marL="0" marR="0" indent="0" algn="l" defTabSz="914400" rtl="0" eaLnBrk="1" fontAlgn="auto" latinLnBrk="0" hangingPunct="1">
              <a:lnSpc>
                <a:spcPct val="100000"/>
              </a:lnSpc>
              <a:spcBef>
                <a:spcPts val="0"/>
              </a:spcBef>
              <a:spcAft>
                <a:spcPts val="0"/>
              </a:spcAft>
              <a:buClrTx/>
              <a:buSzTx/>
              <a:buFontTx/>
              <a:buNone/>
              <a:defRPr/>
            </a:pPr>
            <a:endParaRPr lang="en-US" altLang="zh-CN" sz="1200"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cap="none" dirty="0">
                <a:solidFill>
                  <a:srgbClr val="184249"/>
                </a:solidFill>
                <a:ea typeface="+mn-ea"/>
                <a:cs typeface="Arial" panose="020B0604020202020204" pitchFamily="34" charset="0"/>
                <a:sym typeface="+mn-ea"/>
              </a:rPr>
              <a:t>Taxi companies should break traditional ideas and   develop related industries. SZBG has set up a new business by "build a pure   electric taxi industry ecosystem where each vehicle is an independent economy."</a:t>
            </a:r>
            <a:endParaRPr lang="en-US" altLang="zh-CN" sz="1600" dirty="0"/>
          </a:p>
          <a:p>
            <a:pPr marL="0" marR="0" indent="0" algn="l" defTabSz="914400" rtl="0" eaLnBrk="1" fontAlgn="auto" latinLnBrk="0" hangingPunct="1">
              <a:lnSpc>
                <a:spcPct val="100000"/>
              </a:lnSpc>
              <a:spcBef>
                <a:spcPts val="0"/>
              </a:spcBef>
              <a:spcAft>
                <a:spcPts val="0"/>
              </a:spcAft>
              <a:buClrTx/>
              <a:buSzTx/>
              <a:buFontTx/>
              <a:buNone/>
              <a:defRPr/>
            </a:pPr>
            <a:endParaRPr lang="en-US" altLang="zh-CN" sz="1200" dirty="0"/>
          </a:p>
          <a:p>
            <a:endParaRPr lang="zh-CN" altLang="en-US" dirty="0"/>
          </a:p>
        </p:txBody>
      </p:sp>
      <p:sp>
        <p:nvSpPr>
          <p:cNvPr id="4" name="灯片编号占位符 3"/>
          <p:cNvSpPr>
            <a:spLocks noGrp="1"/>
          </p:cNvSpPr>
          <p:nvPr>
            <p:ph type="sldNum" sz="quarter" idx="10"/>
          </p:nvPr>
        </p:nvSpPr>
        <p:spPr/>
        <p:txBody>
          <a:bodyPr/>
          <a:lstStyle/>
          <a:p>
            <a:fld id="{D0754230-9BFB-45B5-87D5-87D4A4C9D932}" type="slidenum">
              <a:rPr lang="fr-CA" smtClean="0"/>
              <a:t>11</a:t>
            </a:fld>
            <a:endParaRPr lang="fr-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en-US" altLang="zh-CN" dirty="0"/>
              <a:t>Some numbers: </a:t>
            </a:r>
            <a:r>
              <a:rPr lang="zh-CN" altLang="en-US" dirty="0"/>
              <a:t>we </a:t>
            </a:r>
            <a:r>
              <a:rPr lang="en-US" altLang="zh-CN" dirty="0"/>
              <a:t>operate in 7 cities in china </a:t>
            </a:r>
            <a:r>
              <a:rPr lang="en-US" altLang="zh-CN" baseline="0" dirty="0"/>
              <a:t>, with the largest operation in SZ.</a:t>
            </a:r>
            <a:r>
              <a:rPr lang="zh-CN" altLang="en-US" baseline="0" dirty="0"/>
              <a:t> </a:t>
            </a:r>
            <a:r>
              <a:rPr lang="zh-CN" altLang="en-US" dirty="0"/>
              <a:t>have more than </a:t>
            </a:r>
            <a:r>
              <a:rPr lang="en-US" altLang="zh-CN" dirty="0"/>
              <a:t>1650 </a:t>
            </a:r>
            <a:r>
              <a:rPr lang="zh-CN" altLang="en-US" dirty="0"/>
              <a:t>lines</a:t>
            </a:r>
            <a:r>
              <a:rPr lang="en-US" altLang="zh-CN" dirty="0"/>
              <a:t>, average</a:t>
            </a:r>
            <a:r>
              <a:rPr lang="zh-CN" altLang="en-US" dirty="0"/>
              <a:t> </a:t>
            </a:r>
            <a:r>
              <a:rPr lang="en-US" altLang="zh-CN" dirty="0"/>
              <a:t>occupancy</a:t>
            </a:r>
            <a:r>
              <a:rPr lang="zh-CN" altLang="en-US" dirty="0"/>
              <a:t> rate is about 70%, </a:t>
            </a:r>
            <a:r>
              <a:rPr lang="en-US" altLang="zh-CN" dirty="0"/>
              <a:t>much</a:t>
            </a:r>
            <a:r>
              <a:rPr lang="zh-CN" altLang="en-US" dirty="0"/>
              <a:t> </a:t>
            </a:r>
            <a:r>
              <a:rPr lang="en-US" altLang="zh-CN" dirty="0"/>
              <a:t>higher</a:t>
            </a:r>
            <a:r>
              <a:rPr lang="zh-CN" altLang="en-US" dirty="0"/>
              <a:t> </a:t>
            </a:r>
            <a:r>
              <a:rPr lang="en-US" altLang="zh-CN" dirty="0"/>
              <a:t>than</a:t>
            </a:r>
            <a:r>
              <a:rPr lang="zh-CN" altLang="en-US" dirty="0"/>
              <a:t> </a:t>
            </a:r>
            <a:r>
              <a:rPr lang="en-US" altLang="zh-CN" dirty="0"/>
              <a:t>our</a:t>
            </a:r>
            <a:r>
              <a:rPr lang="zh-CN" altLang="en-US" dirty="0"/>
              <a:t> </a:t>
            </a:r>
            <a:r>
              <a:rPr lang="en-US" altLang="zh-CN" dirty="0"/>
              <a:t>traditional</a:t>
            </a:r>
            <a:r>
              <a:rPr lang="zh-CN" altLang="en-US" dirty="0"/>
              <a:t> </a:t>
            </a:r>
            <a:r>
              <a:rPr lang="en-US" altLang="zh-CN" dirty="0"/>
              <a:t>buses</a:t>
            </a:r>
            <a:r>
              <a:rPr lang="zh-CN" altLang="en-US" dirty="0"/>
              <a:t> of 40%, ththe registered users of user app is more than 500 thousand and more than 50 thousand users active per day.</a:t>
            </a:r>
            <a:endParaRPr lang="en-US" altLang="zh-CN" dirty="0"/>
          </a:p>
          <a:p>
            <a:endParaRPr lang="en-US" altLang="zh-CN" dirty="0"/>
          </a:p>
          <a:p>
            <a:endParaRPr lang="en-US" altLang="zh-CN" dirty="0"/>
          </a:p>
          <a:p>
            <a:r>
              <a:rPr lang="zh-CN" altLang="en-US" dirty="0"/>
              <a:t>平均里程数： </a:t>
            </a:r>
            <a:r>
              <a:rPr lang="en-US" altLang="zh-CN" dirty="0"/>
              <a:t>22km</a:t>
            </a:r>
          </a:p>
          <a:p>
            <a:r>
              <a:rPr lang="zh-CN" altLang="en-US" dirty="0"/>
              <a:t>时间： 比常规公交在途缩短</a:t>
            </a:r>
            <a:r>
              <a:rPr lang="en-US" altLang="zh-CN" dirty="0"/>
              <a:t>30%</a:t>
            </a:r>
          </a:p>
          <a:p>
            <a:endParaRPr lang="en-US" altLang="zh-CN" dirty="0"/>
          </a:p>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 Page">
    <p:spTree>
      <p:nvGrpSpPr>
        <p:cNvPr id="1" name=""/>
        <p:cNvGrpSpPr/>
        <p:nvPr/>
      </p:nvGrpSpPr>
      <p:grpSpPr>
        <a:xfrm>
          <a:off x="0" y="0"/>
          <a:ext cx="0" cy="0"/>
          <a:chOff x="0" y="0"/>
          <a:chExt cx="0" cy="0"/>
        </a:xfrm>
      </p:grpSpPr>
      <p:pic>
        <p:nvPicPr>
          <p:cNvPr id="7" name="媒体1">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1"/>
            <a:ext cx="12194521" cy="6858001"/>
          </a:xfrm>
          <a:prstGeom prst="rect">
            <a:avLst/>
          </a:prstGeom>
        </p:spPr>
      </p:pic>
      <p:sp>
        <p:nvSpPr>
          <p:cNvPr id="8" name="矩形 7"/>
          <p:cNvSpPr/>
          <p:nvPr userDrawn="1"/>
        </p:nvSpPr>
        <p:spPr>
          <a:xfrm>
            <a:off x="-162232" y="-147484"/>
            <a:ext cx="12455013" cy="2101645"/>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hasCustomPrompt="1"/>
          </p:nvPr>
        </p:nvSpPr>
        <p:spPr>
          <a:xfrm>
            <a:off x="0" y="0"/>
            <a:ext cx="12192000" cy="892277"/>
          </a:xfrm>
        </p:spPr>
        <p:txBody>
          <a:bodyPr anchor="ctr"/>
          <a:lstStyle>
            <a:lvl1pPr algn="l">
              <a:defRPr sz="6000"/>
            </a:lvl1pPr>
          </a:lstStyle>
          <a:p>
            <a:r>
              <a:rPr lang="en-US" altLang="zh-CN" dirty="0"/>
              <a:t>Title</a:t>
            </a:r>
            <a:endParaRPr lang="zh-CN" altLang="en-US" dirty="0"/>
          </a:p>
        </p:txBody>
      </p:sp>
      <p:sp>
        <p:nvSpPr>
          <p:cNvPr id="3" name="副标题 2"/>
          <p:cNvSpPr>
            <a:spLocks noGrp="1"/>
          </p:cNvSpPr>
          <p:nvPr>
            <p:ph type="subTitle" idx="1" hasCustomPrompt="1"/>
          </p:nvPr>
        </p:nvSpPr>
        <p:spPr>
          <a:xfrm>
            <a:off x="8443452" y="899652"/>
            <a:ext cx="3748548" cy="966020"/>
          </a:xfrm>
          <a:prstGeom prst="rect">
            <a:avLst/>
          </a:prstGeom>
        </p:spPr>
        <p:txBody>
          <a:bodyPr/>
          <a:lstStyle>
            <a:lvl1pPr marL="0" indent="0" algn="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Speaker</a:t>
            </a:r>
          </a:p>
          <a:p>
            <a:r>
              <a:rPr lang="en-US" altLang="zh-CN" dirty="0"/>
              <a:t>Title</a:t>
            </a:r>
          </a:p>
          <a:p>
            <a:r>
              <a:rPr lang="en-US" altLang="zh-CN" dirty="0"/>
              <a:t>International Development Department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3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kyline(NS-Night)">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ffic(Shennan Rd-Night)">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kyline(City-Day)">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kyline(NS-Day)">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rd's Eye(City-Day)">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Skyline(CBD-Day)">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kyline1(CBD-Night)">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kyline2(CBD-Night)">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uble Decker">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xis">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utonomous">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ging Piles">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8" name="矩形 7"/>
          <p:cNvSpPr/>
          <p:nvPr userDrawn="1"/>
        </p:nvSpPr>
        <p:spPr>
          <a:xfrm>
            <a:off x="0" y="0"/>
            <a:ext cx="1219200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9" name="图片 8"/>
          <p:cNvPicPr>
            <a:picLocks noChangeAspect="1"/>
          </p:cNvPicPr>
          <p:nvPr userDrawn="1"/>
        </p:nvPicPr>
        <p:blipFill>
          <a:blip r:embed="rId3" cstate="email">
            <a:alphaModFix amt="30000"/>
            <a:extLst>
              <a:ext uri="{28A0092B-C50C-407E-A947-70E740481C1C}">
                <a14:useLocalDpi xmlns:a14="http://schemas.microsoft.com/office/drawing/2010/main"/>
              </a:ext>
            </a:extLst>
          </a:blip>
          <a:stretch>
            <a:fillRect/>
          </a:stretch>
        </p:blipFill>
        <p:spPr>
          <a:xfrm flipH="1">
            <a:off x="-2028464" y="-2945581"/>
            <a:ext cx="5377728" cy="4962732"/>
          </a:xfrm>
          <a:prstGeom prst="rect">
            <a:avLst/>
          </a:prstGeom>
        </p:spPr>
      </p:pic>
      <p:sp>
        <p:nvSpPr>
          <p:cNvPr id="16" name="标题 1"/>
          <p:cNvSpPr>
            <a:spLocks noGrp="1"/>
          </p:cNvSpPr>
          <p:nvPr>
            <p:ph type="ctrTitle" hasCustomPrompt="1"/>
          </p:nvPr>
        </p:nvSpPr>
        <p:spPr>
          <a:xfrm>
            <a:off x="601408" y="357894"/>
            <a:ext cx="10917492" cy="590931"/>
          </a:xfrm>
          <a:noFill/>
        </p:spPr>
        <p:txBody>
          <a:bodyPr wrap="square" rtlCol="0">
            <a:spAutoFit/>
          </a:bodyPr>
          <a:lstStyle>
            <a:lvl1pPr>
              <a:defRPr lang="zh-CN" altLang="en-US" sz="3600" i="1" dirty="0">
                <a:gradFill>
                  <a:gsLst>
                    <a:gs pos="0">
                      <a:schemeClr val="bg1"/>
                    </a:gs>
                    <a:gs pos="21000">
                      <a:schemeClr val="bg1"/>
                    </a:gs>
                    <a:gs pos="100000">
                      <a:srgbClr val="4BDCE3"/>
                    </a:gs>
                  </a:gsLst>
                  <a:lin ang="5400000" scaled="1"/>
                </a:gradFill>
                <a:latin typeface="思源黑体 CN Bold" panose="020B0800000000000000" pitchFamily="34" charset="-122"/>
                <a:ea typeface="思源黑体 CN Bold" panose="020B0800000000000000" pitchFamily="34" charset="-122"/>
                <a:cs typeface="+mn-cs"/>
              </a:defRPr>
            </a:lvl1pPr>
          </a:lstStyle>
          <a:p>
            <a:pPr marL="0" lvl="0"/>
            <a:r>
              <a:rPr lang="en-US" altLang="zh-CN" dirty="0" err="1"/>
              <a:t>ABCdefghIJKLMN</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‹Nº›</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2020/3/27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‹Nº›</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ntents (sky blu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09601" y="1700808"/>
            <a:ext cx="5472608" cy="4224469"/>
          </a:xfrm>
        </p:spPr>
        <p:txBody>
          <a:bodyPr/>
          <a:lstStyle>
            <a:lvl1pPr>
              <a:defRPr sz="2400" b="0">
                <a:solidFill>
                  <a:srgbClr val="184249"/>
                </a:solidFill>
                <a:latin typeface="Century Gothic" panose="020B0502020202020204" pitchFamily="34" charset="0"/>
                <a:cs typeface="Arial" panose="020B0604020202020204" pitchFamily="34" charset="0"/>
              </a:defRPr>
            </a:lvl1pPr>
            <a:lvl2pPr marL="990600" indent="-381000">
              <a:buClr>
                <a:schemeClr val="accent1"/>
              </a:buClr>
              <a:buFont typeface="Arial" panose="020B0604020202020204" pitchFamily="34" charset="0"/>
              <a:buChar char="•"/>
              <a:defRPr b="0">
                <a:solidFill>
                  <a:srgbClr val="184249"/>
                </a:solidFill>
                <a:latin typeface="Century Gothic" panose="020B0502020202020204" pitchFamily="34" charset="0"/>
                <a:cs typeface="Arial" panose="020B0604020202020204" pitchFamily="34" charset="0"/>
              </a:defRPr>
            </a:lvl2pPr>
            <a:lvl3pPr>
              <a:buClr>
                <a:schemeClr val="accent2"/>
              </a:buClr>
              <a:defRPr b="0">
                <a:solidFill>
                  <a:srgbClr val="184249"/>
                </a:solidFill>
                <a:latin typeface="Century Gothic" panose="020B0502020202020204" pitchFamily="34" charset="0"/>
                <a:cs typeface="Arial" panose="020B0604020202020204" pitchFamily="34" charset="0"/>
              </a:defRPr>
            </a:lvl3pPr>
            <a:lvl4pPr>
              <a:defRPr b="0">
                <a:solidFill>
                  <a:srgbClr val="184249"/>
                </a:solidFill>
                <a:latin typeface="Century Gothic" panose="020B0502020202020204" pitchFamily="34" charset="0"/>
                <a:cs typeface="Arial" panose="020B0604020202020204" pitchFamily="34" charset="0"/>
              </a:defRPr>
            </a:lvl4pPr>
            <a:lvl5pPr>
              <a:defRPr b="0">
                <a:solidFill>
                  <a:srgbClr val="184249"/>
                </a:solidFill>
                <a:latin typeface="Century Gothic" panose="020B0502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2" name="Titre 1"/>
          <p:cNvSpPr>
            <a:spLocks noGrp="1"/>
          </p:cNvSpPr>
          <p:nvPr>
            <p:ph type="title" hasCustomPrompt="1"/>
          </p:nvPr>
        </p:nvSpPr>
        <p:spPr>
          <a:xfrm>
            <a:off x="609599" y="544646"/>
            <a:ext cx="8558743" cy="755044"/>
          </a:xfrm>
        </p:spPr>
        <p:txBody>
          <a:bodyPr/>
          <a:lstStyle>
            <a:lvl1pPr>
              <a:defRPr b="0" i="0" baseline="0">
                <a:solidFill>
                  <a:schemeClr val="accent1"/>
                </a:solidFill>
                <a:latin typeface="Century Gothic" panose="020B0502020202020204" pitchFamily="34" charset="0"/>
              </a:defRPr>
            </a:lvl1pPr>
          </a:lstStyle>
          <a:p>
            <a:r>
              <a:rPr lang="fr-FR" dirty="0" err="1"/>
              <a:t>titLe</a:t>
            </a:r>
            <a:endParaRPr lang="fr-CA" dirty="0"/>
          </a:p>
        </p:txBody>
      </p:sp>
      <p:sp>
        <p:nvSpPr>
          <p:cNvPr id="8" name="Espace réservé du contenu 2"/>
          <p:cNvSpPr>
            <a:spLocks noGrp="1"/>
          </p:cNvSpPr>
          <p:nvPr>
            <p:ph idx="13" hasCustomPrompt="1"/>
          </p:nvPr>
        </p:nvSpPr>
        <p:spPr>
          <a:xfrm>
            <a:off x="6288021" y="1700808"/>
            <a:ext cx="5551376" cy="4224469"/>
          </a:xfrm>
          <a:prstGeom prst="rect">
            <a:avLst/>
          </a:prstGeom>
          <a:solidFill>
            <a:schemeClr val="accent3"/>
          </a:solidFill>
        </p:spPr>
        <p:txBody>
          <a:bodyPr anchor="ctr"/>
          <a:lstStyle>
            <a:lvl1pPr>
              <a:defRPr sz="2400" b="0">
                <a:solidFill>
                  <a:srgbClr val="184249"/>
                </a:solidFill>
                <a:latin typeface="Century Gothic" panose="020B0502020202020204" pitchFamily="34" charset="0"/>
                <a:cs typeface="Arial" panose="020B0604020202020204" pitchFamily="34" charset="0"/>
              </a:defRPr>
            </a:lvl1pPr>
            <a:lvl2pPr marL="990600" indent="-381000">
              <a:buFont typeface="Arial" panose="020B0604020202020204" pitchFamily="34" charset="0"/>
              <a:buChar char="•"/>
              <a:defRPr b="0">
                <a:solidFill>
                  <a:srgbClr val="184249"/>
                </a:solidFill>
                <a:latin typeface="Century Gothic" panose="020B0502020202020204" pitchFamily="34" charset="0"/>
                <a:cs typeface="Arial" panose="020B0604020202020204" pitchFamily="34" charset="0"/>
              </a:defRPr>
            </a:lvl2pPr>
            <a:lvl3pPr>
              <a:defRPr b="0">
                <a:solidFill>
                  <a:srgbClr val="184249"/>
                </a:solidFill>
                <a:latin typeface="Century Gothic" panose="020B0502020202020204" pitchFamily="34" charset="0"/>
                <a:cs typeface="Arial" panose="020B0604020202020204" pitchFamily="34" charset="0"/>
              </a:defRPr>
            </a:lvl3pPr>
            <a:lvl4pPr>
              <a:defRPr b="0">
                <a:solidFill>
                  <a:srgbClr val="184249"/>
                </a:solidFill>
                <a:latin typeface="Century Gothic" panose="020B0502020202020204" pitchFamily="34" charset="0"/>
                <a:cs typeface="Arial" panose="020B0604020202020204" pitchFamily="34" charset="0"/>
              </a:defRPr>
            </a:lvl4pPr>
            <a:lvl5pPr>
              <a:defRPr b="0">
                <a:solidFill>
                  <a:srgbClr val="184249"/>
                </a:solidFill>
                <a:latin typeface="Century Gothic" panose="020B0502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2627" y="316578"/>
            <a:ext cx="2739373" cy="1211177"/>
          </a:xfrm>
          <a:prstGeom prst="rect">
            <a:avLst/>
          </a:prstGeom>
        </p:spPr>
      </p:pic>
      <p:sp>
        <p:nvSpPr>
          <p:cNvPr id="7" name="Slide Number Placeholder 5"/>
          <p:cNvSpPr>
            <a:spLocks noGrp="1"/>
          </p:cNvSpPr>
          <p:nvPr>
            <p:ph type="sldNum" sz="quarter" idx="4"/>
          </p:nvPr>
        </p:nvSpPr>
        <p:spPr>
          <a:xfrm>
            <a:off x="11184566" y="6405331"/>
            <a:ext cx="652468" cy="452669"/>
          </a:xfrm>
          <a:prstGeom prst="rect">
            <a:avLst/>
          </a:prstGeom>
          <a:solidFill>
            <a:schemeClr val="accent3"/>
          </a:solidFill>
        </p:spPr>
        <p:txBody>
          <a:bodyPr vert="horz" lIns="91440" tIns="45720" rIns="91440" bIns="45720" rtlCol="0" anchor="ctr"/>
          <a:lstStyle>
            <a:lvl1pPr algn="ctr">
              <a:defRPr sz="1600">
                <a:solidFill>
                  <a:schemeClr val="tx1"/>
                </a:solidFill>
              </a:defRPr>
            </a:lvl1pPr>
          </a:lstStyle>
          <a:p>
            <a:fld id="{CAF9E0FF-B10D-4CDE-8E2F-7A238B99A7FE}" type="slidenum">
              <a:rPr lang="en-GB" smtClean="0"/>
              <a:t>‹Nº›</a:t>
            </a:fld>
            <a:endParaRPr lang="en-GB" dirty="0"/>
          </a:p>
        </p:txBody>
      </p:sp>
    </p:spTree>
  </p:cSld>
  <p:clrMapOvr>
    <a:masterClrMapping/>
  </p:clrMapOvr>
  <p:transition spd="slow" advClick="0">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 and Pictur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544646"/>
            <a:ext cx="8366721" cy="755044"/>
          </a:xfrm>
        </p:spPr>
        <p:txBody>
          <a:bodyPr/>
          <a:lstStyle>
            <a:lvl1pPr>
              <a:defRPr b="0" i="0" baseline="0">
                <a:solidFill>
                  <a:schemeClr val="accent1"/>
                </a:solidFill>
                <a:latin typeface="Century Gothic" panose="020B0502020202020204" pitchFamily="34" charset="0"/>
              </a:defRPr>
            </a:lvl1pPr>
          </a:lstStyle>
          <a:p>
            <a:r>
              <a:rPr lang="fr-FR" dirty="0" err="1"/>
              <a:t>titLe</a:t>
            </a:r>
            <a:endParaRPr lang="fr-CA" dirty="0"/>
          </a:p>
        </p:txBody>
      </p:sp>
      <p:sp>
        <p:nvSpPr>
          <p:cNvPr id="11" name="Espace réservé du contenu 2"/>
          <p:cNvSpPr>
            <a:spLocks noGrp="1"/>
          </p:cNvSpPr>
          <p:nvPr>
            <p:ph idx="14" hasCustomPrompt="1"/>
          </p:nvPr>
        </p:nvSpPr>
        <p:spPr>
          <a:xfrm>
            <a:off x="609599" y="1797538"/>
            <a:ext cx="5472608" cy="4127739"/>
          </a:xfrm>
          <a:prstGeom prst="rect">
            <a:avLst/>
          </a:prstGeom>
          <a:solidFill>
            <a:schemeClr val="accent1"/>
          </a:solidFill>
        </p:spPr>
        <p:txBody>
          <a:bodyPr anchor="ctr"/>
          <a:lstStyle>
            <a:lvl1pPr>
              <a:defRPr sz="2400" b="0">
                <a:solidFill>
                  <a:schemeClr val="bg1"/>
                </a:solidFill>
                <a:latin typeface="Century Gothic" panose="020B0502020202020204" pitchFamily="34" charset="0"/>
                <a:cs typeface="Arial" panose="020B0604020202020204" pitchFamily="34" charset="0"/>
              </a:defRPr>
            </a:lvl1pPr>
            <a:lvl2pPr marL="990600" indent="-381000">
              <a:buClr>
                <a:schemeClr val="bg1"/>
              </a:buClr>
              <a:buFont typeface="Arial" panose="020B0604020202020204" pitchFamily="34" charset="0"/>
              <a:buChar char="•"/>
              <a:defRPr b="0">
                <a:solidFill>
                  <a:schemeClr val="bg1"/>
                </a:solidFill>
                <a:latin typeface="Century Gothic" panose="020B0502020202020204" pitchFamily="34" charset="0"/>
                <a:cs typeface="Arial" panose="020B0604020202020204" pitchFamily="34" charset="0"/>
              </a:defRPr>
            </a:lvl2pPr>
            <a:lvl3pPr>
              <a:buClr>
                <a:schemeClr val="bg1"/>
              </a:buClr>
              <a:defRPr b="0">
                <a:solidFill>
                  <a:schemeClr val="bg1"/>
                </a:solidFill>
                <a:latin typeface="Century Gothic" panose="020B0502020202020204" pitchFamily="34" charset="0"/>
                <a:cs typeface="Arial" panose="020B0604020202020204" pitchFamily="34" charset="0"/>
              </a:defRPr>
            </a:lvl3pPr>
            <a:lvl4pPr>
              <a:buClr>
                <a:schemeClr val="bg1"/>
              </a:buClr>
              <a:defRPr b="0">
                <a:solidFill>
                  <a:schemeClr val="bg1"/>
                </a:solidFill>
                <a:latin typeface="Century Gothic" panose="020B0502020202020204" pitchFamily="34" charset="0"/>
                <a:cs typeface="Arial" panose="020B0604020202020204" pitchFamily="34" charset="0"/>
              </a:defRPr>
            </a:lvl4pPr>
            <a:lvl5pPr>
              <a:buClr>
                <a:schemeClr val="bg1"/>
              </a:buClr>
              <a:defRPr b="0">
                <a:solidFill>
                  <a:schemeClr val="bg1"/>
                </a:solidFill>
                <a:latin typeface="Century Gothic" panose="020B0502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13" name="Picture Placeholder 12"/>
          <p:cNvSpPr>
            <a:spLocks noGrp="1"/>
          </p:cNvSpPr>
          <p:nvPr>
            <p:ph type="pic" sz="quarter" idx="15"/>
          </p:nvPr>
        </p:nvSpPr>
        <p:spPr>
          <a:xfrm>
            <a:off x="6383867" y="1796819"/>
            <a:ext cx="5452533" cy="4127732"/>
          </a:xfrm>
          <a:prstGeom prst="rect">
            <a:avLst/>
          </a:prstGeom>
          <a:ln cap="sq">
            <a:noFill/>
          </a:ln>
        </p:spPr>
        <p:style>
          <a:lnRef idx="2">
            <a:schemeClr val="dk1"/>
          </a:lnRef>
          <a:fillRef idx="1">
            <a:schemeClr val="lt1"/>
          </a:fillRef>
          <a:effectRef idx="0">
            <a:schemeClr val="dk1"/>
          </a:effectRef>
          <a:fontRef idx="none"/>
        </p:style>
        <p:txBody>
          <a:bodyPr/>
          <a:lstStyle/>
          <a:p>
            <a:endParaRPr lang="en-GB" dirty="0"/>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2627" y="316578"/>
            <a:ext cx="2739373" cy="1211177"/>
          </a:xfrm>
          <a:prstGeom prst="rect">
            <a:avLst/>
          </a:prstGeom>
        </p:spPr>
      </p:pic>
      <p:sp>
        <p:nvSpPr>
          <p:cNvPr id="7" name="Slide Number Placeholder 5"/>
          <p:cNvSpPr>
            <a:spLocks noGrp="1"/>
          </p:cNvSpPr>
          <p:nvPr>
            <p:ph type="sldNum" sz="quarter" idx="4"/>
          </p:nvPr>
        </p:nvSpPr>
        <p:spPr>
          <a:xfrm>
            <a:off x="11184566" y="6405331"/>
            <a:ext cx="652468" cy="452669"/>
          </a:xfrm>
          <a:prstGeom prst="rect">
            <a:avLst/>
          </a:prstGeom>
          <a:solidFill>
            <a:schemeClr val="accent3"/>
          </a:solidFill>
        </p:spPr>
        <p:txBody>
          <a:bodyPr vert="horz" lIns="91440" tIns="45720" rIns="91440" bIns="45720" rtlCol="0" anchor="ctr"/>
          <a:lstStyle>
            <a:lvl1pPr algn="ctr">
              <a:defRPr sz="1600">
                <a:solidFill>
                  <a:schemeClr val="tx1"/>
                </a:solidFill>
              </a:defRPr>
            </a:lvl1pPr>
          </a:lstStyle>
          <a:p>
            <a:fld id="{CAF9E0FF-B10D-4CDE-8E2F-7A238B99A7FE}" type="slidenum">
              <a:rPr lang="en-GB" smtClean="0"/>
              <a:t>‹Nº›</a:t>
            </a:fld>
            <a:endParaRPr lang="en-GB" dirty="0"/>
          </a:p>
        </p:txBody>
      </p:sp>
    </p:spTree>
  </p:cSld>
  <p:clrMapOvr>
    <a:masterClrMapping/>
  </p:clrMapOvr>
  <p:transition spd="slow" advClick="0">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empty)">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09601" y="1700808"/>
            <a:ext cx="11229799" cy="4476457"/>
          </a:xfrm>
        </p:spPr>
        <p:txBody>
          <a:bodyPr/>
          <a:lstStyle>
            <a:lvl1pPr>
              <a:defRPr sz="2400" b="0">
                <a:solidFill>
                  <a:srgbClr val="184249"/>
                </a:solidFill>
                <a:latin typeface="Century Gothic" panose="020B0502020202020204" pitchFamily="34" charset="0"/>
                <a:cs typeface="Arial" panose="020B0604020202020204" pitchFamily="34" charset="0"/>
              </a:defRPr>
            </a:lvl1pPr>
            <a:lvl2pPr marL="990600" indent="-381000">
              <a:buClr>
                <a:schemeClr val="accent1"/>
              </a:buClr>
              <a:buFont typeface="Arial" panose="020B0604020202020204" pitchFamily="34" charset="0"/>
              <a:buChar char="•"/>
              <a:defRPr b="0">
                <a:solidFill>
                  <a:srgbClr val="184249"/>
                </a:solidFill>
                <a:latin typeface="Century Gothic" panose="020B0502020202020204" pitchFamily="34" charset="0"/>
                <a:cs typeface="Arial" panose="020B0604020202020204" pitchFamily="34" charset="0"/>
              </a:defRPr>
            </a:lvl2pPr>
            <a:lvl3pPr>
              <a:buClr>
                <a:schemeClr val="accent2"/>
              </a:buClr>
              <a:defRPr b="0">
                <a:solidFill>
                  <a:srgbClr val="184249"/>
                </a:solidFill>
                <a:latin typeface="Century Gothic" panose="020B0502020202020204" pitchFamily="34" charset="0"/>
                <a:cs typeface="Arial" panose="020B0604020202020204" pitchFamily="34" charset="0"/>
              </a:defRPr>
            </a:lvl3pPr>
            <a:lvl4pPr>
              <a:defRPr b="0">
                <a:solidFill>
                  <a:srgbClr val="184249"/>
                </a:solidFill>
                <a:latin typeface="Century Gothic" panose="020B0502020202020204" pitchFamily="34" charset="0"/>
                <a:cs typeface="Arial" panose="020B0604020202020204" pitchFamily="34" charset="0"/>
              </a:defRPr>
            </a:lvl4pPr>
            <a:lvl5pPr>
              <a:defRPr b="0">
                <a:solidFill>
                  <a:srgbClr val="184249"/>
                </a:solidFill>
                <a:latin typeface="Century Gothic" panose="020B0502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2" name="Titre 1"/>
          <p:cNvSpPr>
            <a:spLocks noGrp="1"/>
          </p:cNvSpPr>
          <p:nvPr>
            <p:ph type="title" hasCustomPrompt="1"/>
          </p:nvPr>
        </p:nvSpPr>
        <p:spPr>
          <a:xfrm>
            <a:off x="609599" y="544646"/>
            <a:ext cx="8462732" cy="755044"/>
          </a:xfrm>
        </p:spPr>
        <p:txBody>
          <a:bodyPr/>
          <a:lstStyle>
            <a:lvl1pPr>
              <a:defRPr b="0" i="0" baseline="0">
                <a:solidFill>
                  <a:schemeClr val="accent1"/>
                </a:solidFill>
                <a:latin typeface="Century Gothic" panose="020B0502020202020204" pitchFamily="34" charset="0"/>
              </a:defRPr>
            </a:lvl1pPr>
          </a:lstStyle>
          <a:p>
            <a:r>
              <a:rPr lang="fr-FR" dirty="0" err="1"/>
              <a:t>titLe</a:t>
            </a:r>
            <a:endParaRPr lang="fr-CA" dirty="0"/>
          </a:p>
        </p:txBody>
      </p:sp>
      <p:sp>
        <p:nvSpPr>
          <p:cNvPr id="10" name="Slide Number Placeholder 5"/>
          <p:cNvSpPr>
            <a:spLocks noGrp="1"/>
          </p:cNvSpPr>
          <p:nvPr>
            <p:ph type="sldNum" sz="quarter" idx="4"/>
          </p:nvPr>
        </p:nvSpPr>
        <p:spPr>
          <a:xfrm>
            <a:off x="11184566" y="6405331"/>
            <a:ext cx="652468" cy="452669"/>
          </a:xfrm>
          <a:prstGeom prst="rect">
            <a:avLst/>
          </a:prstGeom>
          <a:solidFill>
            <a:schemeClr val="accent3"/>
          </a:solidFill>
        </p:spPr>
        <p:txBody>
          <a:bodyPr vert="horz" lIns="91440" tIns="45720" rIns="91440" bIns="45720" rtlCol="0" anchor="ctr"/>
          <a:lstStyle>
            <a:lvl1pPr algn="ctr">
              <a:defRPr sz="1600">
                <a:solidFill>
                  <a:schemeClr val="tx1"/>
                </a:solidFill>
              </a:defRPr>
            </a:lvl1pPr>
          </a:lstStyle>
          <a:p>
            <a:fld id="{CAF9E0FF-B10D-4CDE-8E2F-7A238B99A7FE}" type="slidenum">
              <a:rPr lang="en-GB" smtClean="0"/>
              <a:t>‹Nº›</a:t>
            </a:fld>
            <a:endParaRPr lang="en-GB"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0234" y="316578"/>
            <a:ext cx="2739373" cy="1211177"/>
          </a:xfrm>
          <a:prstGeom prst="rect">
            <a:avLst/>
          </a:prstGeom>
        </p:spPr>
      </p:pic>
    </p:spTree>
  </p:cSld>
  <p:clrMapOvr>
    <a:masterClrMapping/>
  </p:clrMapOvr>
  <p:transition spd="slow" advClick="0">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Main Page">
    <p:spTree>
      <p:nvGrpSpPr>
        <p:cNvPr id="1" name=""/>
        <p:cNvGrpSpPr/>
        <p:nvPr/>
      </p:nvGrpSpPr>
      <p:grpSpPr>
        <a:xfrm>
          <a:off x="0" y="0"/>
          <a:ext cx="0" cy="0"/>
          <a:chOff x="0" y="0"/>
          <a:chExt cx="0" cy="0"/>
        </a:xfrm>
      </p:grpSpPr>
      <p:pic>
        <p:nvPicPr>
          <p:cNvPr id="7" name="媒体1">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1"/>
            <a:ext cx="12194521" cy="6858001"/>
          </a:xfrm>
          <a:prstGeom prst="rect">
            <a:avLst/>
          </a:prstGeom>
        </p:spPr>
      </p:pic>
      <p:sp>
        <p:nvSpPr>
          <p:cNvPr id="8" name="矩形 7"/>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hasCustomPrompt="1"/>
          </p:nvPr>
        </p:nvSpPr>
        <p:spPr>
          <a:xfrm>
            <a:off x="0" y="0"/>
            <a:ext cx="12192000" cy="892277"/>
          </a:xfrm>
        </p:spPr>
        <p:txBody>
          <a:bodyPr anchor="ctr"/>
          <a:lstStyle>
            <a:lvl1pPr algn="l">
              <a:defRPr sz="6000">
                <a:solidFill>
                  <a:schemeClr val="bg1"/>
                </a:solidFill>
              </a:defRPr>
            </a:lvl1pPr>
          </a:lstStyle>
          <a:p>
            <a:r>
              <a:rPr lang="en-US" altLang="zh-CN" dirty="0"/>
              <a:t>Title</a:t>
            </a:r>
            <a:endParaRPr lang="zh-CN" altLang="en-US" dirty="0"/>
          </a:p>
        </p:txBody>
      </p:sp>
      <p:sp>
        <p:nvSpPr>
          <p:cNvPr id="3" name="副标题 2"/>
          <p:cNvSpPr>
            <a:spLocks noGrp="1"/>
          </p:cNvSpPr>
          <p:nvPr>
            <p:ph type="subTitle" idx="1" hasCustomPrompt="1"/>
          </p:nvPr>
        </p:nvSpPr>
        <p:spPr>
          <a:xfrm>
            <a:off x="8443452" y="899652"/>
            <a:ext cx="3748548" cy="966020"/>
          </a:xfrm>
          <a:prstGeom prst="rect">
            <a:avLst/>
          </a:prstGeom>
        </p:spPr>
        <p:txBody>
          <a:bodyPr/>
          <a:lstStyle>
            <a:lvl1pPr marL="0" indent="0" algn="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Speaker</a:t>
            </a:r>
          </a:p>
          <a:p>
            <a:r>
              <a:rPr lang="en-US" altLang="zh-CN" dirty="0"/>
              <a:t>Title</a:t>
            </a:r>
          </a:p>
          <a:p>
            <a:r>
              <a:rPr lang="en-US" altLang="zh-CN" dirty="0"/>
              <a:t>International Development Department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kyline(NS-Night)">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raffic(Shennan Rd-Night)">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kyline(City-Day)">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kyline(NS-Day)">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rd's Eye(City-Day)">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Skyline(CBD-Day)">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kyline1(CBD-Night)">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kyline2(CBD-Night)">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ouble Decker">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xis">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utonomous">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rging Pile">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162232" y="-147484"/>
            <a:ext cx="12455013" cy="7369551"/>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Main Page">
    <p:spTree>
      <p:nvGrpSpPr>
        <p:cNvPr id="1" name=""/>
        <p:cNvGrpSpPr/>
        <p:nvPr/>
      </p:nvGrpSpPr>
      <p:grpSpPr>
        <a:xfrm>
          <a:off x="0" y="0"/>
          <a:ext cx="0" cy="0"/>
          <a:chOff x="0" y="0"/>
          <a:chExt cx="0" cy="0"/>
        </a:xfrm>
      </p:grpSpPr>
      <p:pic>
        <p:nvPicPr>
          <p:cNvPr id="7" name="媒体1">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1"/>
            <a:ext cx="12194521" cy="6858001"/>
          </a:xfrm>
          <a:prstGeom prst="rect">
            <a:avLst/>
          </a:prstGeom>
        </p:spPr>
      </p:pic>
      <p:sp>
        <p:nvSpPr>
          <p:cNvPr id="8" name="矩形 7"/>
          <p:cNvSpPr/>
          <p:nvPr userDrawn="1"/>
        </p:nvSpPr>
        <p:spPr>
          <a:xfrm>
            <a:off x="-162232" y="-147484"/>
            <a:ext cx="12455013" cy="2101645"/>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hasCustomPrompt="1"/>
          </p:nvPr>
        </p:nvSpPr>
        <p:spPr>
          <a:xfrm>
            <a:off x="0" y="0"/>
            <a:ext cx="12192000" cy="892277"/>
          </a:xfrm>
        </p:spPr>
        <p:txBody>
          <a:bodyPr anchor="ctr"/>
          <a:lstStyle>
            <a:lvl1pPr algn="l">
              <a:defRPr sz="6000"/>
            </a:lvl1pPr>
          </a:lstStyle>
          <a:p>
            <a:r>
              <a:rPr lang="en-US" altLang="zh-CN" dirty="0"/>
              <a:t>Title</a:t>
            </a:r>
            <a:endParaRPr lang="zh-CN" altLang="en-US" dirty="0"/>
          </a:p>
        </p:txBody>
      </p:sp>
      <p:sp>
        <p:nvSpPr>
          <p:cNvPr id="3" name="副标题 2"/>
          <p:cNvSpPr>
            <a:spLocks noGrp="1"/>
          </p:cNvSpPr>
          <p:nvPr>
            <p:ph type="subTitle" idx="1" hasCustomPrompt="1"/>
          </p:nvPr>
        </p:nvSpPr>
        <p:spPr>
          <a:xfrm>
            <a:off x="8443452" y="899652"/>
            <a:ext cx="3748548" cy="966020"/>
          </a:xfrm>
          <a:prstGeom prst="rect">
            <a:avLst/>
          </a:prstGeom>
        </p:spPr>
        <p:txBody>
          <a:bodyPr/>
          <a:lstStyle>
            <a:lvl1pPr marL="0" indent="0" algn="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Speaker</a:t>
            </a:r>
          </a:p>
          <a:p>
            <a:r>
              <a:rPr lang="en-US" altLang="zh-CN" dirty="0"/>
              <a:t>Title</a:t>
            </a:r>
          </a:p>
          <a:p>
            <a:r>
              <a:rPr lang="en-US" altLang="zh-CN" dirty="0"/>
              <a:t>International Development Department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3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kyline(NS-Night)">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raffic(Shennan Rd-Night)">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kyline(City-Day)">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kyline(NS-Day)">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ird's Eye(City-Day)">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Skyline(CBD-Day)">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kyline1(CBD-Night)">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kyline2(CBD-Night)">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ouble Decker">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xis">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utonomous">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rging Piles">
    <p:bg>
      <p:bgPr>
        <a:blipFill dpi="0" rotWithShape="1">
          <a:blip r:embed="rId2"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8" name="矩形 7"/>
          <p:cNvSpPr/>
          <p:nvPr userDrawn="1"/>
        </p:nvSpPr>
        <p:spPr>
          <a:xfrm>
            <a:off x="0" y="0"/>
            <a:ext cx="1219200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9" name="图片 8"/>
          <p:cNvPicPr>
            <a:picLocks noChangeAspect="1"/>
          </p:cNvPicPr>
          <p:nvPr userDrawn="1"/>
        </p:nvPicPr>
        <p:blipFill>
          <a:blip r:embed="rId3" cstate="email">
            <a:alphaModFix amt="30000"/>
            <a:extLst>
              <a:ext uri="{28A0092B-C50C-407E-A947-70E740481C1C}">
                <a14:useLocalDpi xmlns:a14="http://schemas.microsoft.com/office/drawing/2010/main"/>
              </a:ext>
            </a:extLst>
          </a:blip>
          <a:stretch>
            <a:fillRect/>
          </a:stretch>
        </p:blipFill>
        <p:spPr>
          <a:xfrm flipH="1">
            <a:off x="-2028464" y="-2945581"/>
            <a:ext cx="5377728" cy="4962732"/>
          </a:xfrm>
          <a:prstGeom prst="rect">
            <a:avLst/>
          </a:prstGeom>
        </p:spPr>
      </p:pic>
      <p:sp>
        <p:nvSpPr>
          <p:cNvPr id="16" name="标题 1"/>
          <p:cNvSpPr>
            <a:spLocks noGrp="1"/>
          </p:cNvSpPr>
          <p:nvPr>
            <p:ph type="ctrTitle" hasCustomPrompt="1"/>
          </p:nvPr>
        </p:nvSpPr>
        <p:spPr>
          <a:xfrm>
            <a:off x="601408" y="357894"/>
            <a:ext cx="10917492" cy="590931"/>
          </a:xfrm>
          <a:noFill/>
        </p:spPr>
        <p:txBody>
          <a:bodyPr wrap="square" rtlCol="0">
            <a:spAutoFit/>
          </a:bodyPr>
          <a:lstStyle>
            <a:lvl1pPr>
              <a:defRPr lang="zh-CN" altLang="en-US" sz="3600" i="1" dirty="0">
                <a:gradFill>
                  <a:gsLst>
                    <a:gs pos="0">
                      <a:schemeClr val="bg1"/>
                    </a:gs>
                    <a:gs pos="21000">
                      <a:schemeClr val="bg1"/>
                    </a:gs>
                    <a:gs pos="100000">
                      <a:srgbClr val="4BDCE3"/>
                    </a:gs>
                  </a:gsLst>
                  <a:lin ang="5400000" scaled="1"/>
                </a:gradFill>
                <a:latin typeface="思源黑体 CN Bold" panose="020B0800000000000000" pitchFamily="34" charset="-122"/>
                <a:ea typeface="思源黑体 CN Bold" panose="020B0800000000000000" pitchFamily="34" charset="-122"/>
                <a:cs typeface="+mn-cs"/>
              </a:defRPr>
            </a:lvl1pPr>
          </a:lstStyle>
          <a:p>
            <a:pPr marL="0" lvl="0"/>
            <a:r>
              <a:rPr lang="en-US" altLang="zh-CN" dirty="0" err="1"/>
              <a:t>ABCdefghIJKLMN</a:t>
            </a:r>
            <a:endParaRPr lang="zh-CN" alt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‹Nº›</a:t>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2020/3/27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‹Nº›</a:t>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wo contents (sky blu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09601" y="1700808"/>
            <a:ext cx="5472608" cy="4224469"/>
          </a:xfrm>
        </p:spPr>
        <p:txBody>
          <a:bodyPr/>
          <a:lstStyle>
            <a:lvl1pPr>
              <a:defRPr sz="2400" b="0">
                <a:solidFill>
                  <a:srgbClr val="184249"/>
                </a:solidFill>
                <a:latin typeface="Century Gothic" panose="020B0502020202020204" pitchFamily="34" charset="0"/>
                <a:cs typeface="Arial" panose="020B0604020202020204" pitchFamily="34" charset="0"/>
              </a:defRPr>
            </a:lvl1pPr>
            <a:lvl2pPr marL="990600" indent="-381000">
              <a:buClr>
                <a:schemeClr val="accent1"/>
              </a:buClr>
              <a:buFont typeface="Arial" panose="020B0604020202020204" pitchFamily="34" charset="0"/>
              <a:buChar char="•"/>
              <a:defRPr b="0">
                <a:solidFill>
                  <a:srgbClr val="184249"/>
                </a:solidFill>
                <a:latin typeface="Century Gothic" panose="020B0502020202020204" pitchFamily="34" charset="0"/>
                <a:cs typeface="Arial" panose="020B0604020202020204" pitchFamily="34" charset="0"/>
              </a:defRPr>
            </a:lvl2pPr>
            <a:lvl3pPr>
              <a:buClr>
                <a:schemeClr val="accent2"/>
              </a:buClr>
              <a:defRPr b="0">
                <a:solidFill>
                  <a:srgbClr val="184249"/>
                </a:solidFill>
                <a:latin typeface="Century Gothic" panose="020B0502020202020204" pitchFamily="34" charset="0"/>
                <a:cs typeface="Arial" panose="020B0604020202020204" pitchFamily="34" charset="0"/>
              </a:defRPr>
            </a:lvl3pPr>
            <a:lvl4pPr>
              <a:defRPr b="0">
                <a:solidFill>
                  <a:srgbClr val="184249"/>
                </a:solidFill>
                <a:latin typeface="Century Gothic" panose="020B0502020202020204" pitchFamily="34" charset="0"/>
                <a:cs typeface="Arial" panose="020B0604020202020204" pitchFamily="34" charset="0"/>
              </a:defRPr>
            </a:lvl4pPr>
            <a:lvl5pPr>
              <a:defRPr b="0">
                <a:solidFill>
                  <a:srgbClr val="184249"/>
                </a:solidFill>
                <a:latin typeface="Century Gothic" panose="020B0502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2" name="Titre 1"/>
          <p:cNvSpPr>
            <a:spLocks noGrp="1"/>
          </p:cNvSpPr>
          <p:nvPr>
            <p:ph type="title" hasCustomPrompt="1"/>
          </p:nvPr>
        </p:nvSpPr>
        <p:spPr>
          <a:xfrm>
            <a:off x="609599" y="544646"/>
            <a:ext cx="8558743" cy="755044"/>
          </a:xfrm>
        </p:spPr>
        <p:txBody>
          <a:bodyPr/>
          <a:lstStyle>
            <a:lvl1pPr>
              <a:defRPr b="0" i="0" baseline="0">
                <a:solidFill>
                  <a:schemeClr val="accent1"/>
                </a:solidFill>
                <a:latin typeface="Century Gothic" panose="020B0502020202020204" pitchFamily="34" charset="0"/>
              </a:defRPr>
            </a:lvl1pPr>
          </a:lstStyle>
          <a:p>
            <a:r>
              <a:rPr lang="fr-FR" dirty="0" err="1"/>
              <a:t>titLe</a:t>
            </a:r>
            <a:endParaRPr lang="fr-CA" dirty="0"/>
          </a:p>
        </p:txBody>
      </p:sp>
      <p:sp>
        <p:nvSpPr>
          <p:cNvPr id="8" name="Espace réservé du contenu 2"/>
          <p:cNvSpPr>
            <a:spLocks noGrp="1"/>
          </p:cNvSpPr>
          <p:nvPr>
            <p:ph idx="13" hasCustomPrompt="1"/>
          </p:nvPr>
        </p:nvSpPr>
        <p:spPr>
          <a:xfrm>
            <a:off x="6288021" y="1700808"/>
            <a:ext cx="5551376" cy="4224469"/>
          </a:xfrm>
          <a:prstGeom prst="rect">
            <a:avLst/>
          </a:prstGeom>
          <a:solidFill>
            <a:schemeClr val="accent3"/>
          </a:solidFill>
        </p:spPr>
        <p:txBody>
          <a:bodyPr anchor="ctr"/>
          <a:lstStyle>
            <a:lvl1pPr>
              <a:defRPr sz="2400" b="0">
                <a:solidFill>
                  <a:srgbClr val="184249"/>
                </a:solidFill>
                <a:latin typeface="Century Gothic" panose="020B0502020202020204" pitchFamily="34" charset="0"/>
                <a:cs typeface="Arial" panose="020B0604020202020204" pitchFamily="34" charset="0"/>
              </a:defRPr>
            </a:lvl1pPr>
            <a:lvl2pPr marL="990600" indent="-381000">
              <a:buFont typeface="Arial" panose="020B0604020202020204" pitchFamily="34" charset="0"/>
              <a:buChar char="•"/>
              <a:defRPr b="0">
                <a:solidFill>
                  <a:srgbClr val="184249"/>
                </a:solidFill>
                <a:latin typeface="Century Gothic" panose="020B0502020202020204" pitchFamily="34" charset="0"/>
                <a:cs typeface="Arial" panose="020B0604020202020204" pitchFamily="34" charset="0"/>
              </a:defRPr>
            </a:lvl2pPr>
            <a:lvl3pPr>
              <a:defRPr b="0">
                <a:solidFill>
                  <a:srgbClr val="184249"/>
                </a:solidFill>
                <a:latin typeface="Century Gothic" panose="020B0502020202020204" pitchFamily="34" charset="0"/>
                <a:cs typeface="Arial" panose="020B0604020202020204" pitchFamily="34" charset="0"/>
              </a:defRPr>
            </a:lvl3pPr>
            <a:lvl4pPr>
              <a:defRPr b="0">
                <a:solidFill>
                  <a:srgbClr val="184249"/>
                </a:solidFill>
                <a:latin typeface="Century Gothic" panose="020B0502020202020204" pitchFamily="34" charset="0"/>
                <a:cs typeface="Arial" panose="020B0604020202020204" pitchFamily="34" charset="0"/>
              </a:defRPr>
            </a:lvl4pPr>
            <a:lvl5pPr>
              <a:defRPr b="0">
                <a:solidFill>
                  <a:srgbClr val="184249"/>
                </a:solidFill>
                <a:latin typeface="Century Gothic" panose="020B0502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2627" y="316578"/>
            <a:ext cx="2739373" cy="1211177"/>
          </a:xfrm>
          <a:prstGeom prst="rect">
            <a:avLst/>
          </a:prstGeom>
        </p:spPr>
      </p:pic>
      <p:sp>
        <p:nvSpPr>
          <p:cNvPr id="7" name="Slide Number Placeholder 5"/>
          <p:cNvSpPr>
            <a:spLocks noGrp="1"/>
          </p:cNvSpPr>
          <p:nvPr>
            <p:ph type="sldNum" sz="quarter" idx="4"/>
          </p:nvPr>
        </p:nvSpPr>
        <p:spPr>
          <a:xfrm>
            <a:off x="11184566" y="6405331"/>
            <a:ext cx="652468" cy="452669"/>
          </a:xfrm>
          <a:prstGeom prst="rect">
            <a:avLst/>
          </a:prstGeom>
          <a:solidFill>
            <a:schemeClr val="accent3"/>
          </a:solidFill>
        </p:spPr>
        <p:txBody>
          <a:bodyPr vert="horz" lIns="91440" tIns="45720" rIns="91440" bIns="45720" rtlCol="0" anchor="ctr"/>
          <a:lstStyle>
            <a:lvl1pPr algn="ctr">
              <a:defRPr sz="1600">
                <a:solidFill>
                  <a:schemeClr val="tx1"/>
                </a:solidFill>
              </a:defRPr>
            </a:lvl1pPr>
          </a:lstStyle>
          <a:p>
            <a:fld id="{CAF9E0FF-B10D-4CDE-8E2F-7A238B99A7FE}" type="slidenum">
              <a:rPr lang="en-GB" smtClean="0"/>
              <a:t>‹Nº›</a:t>
            </a:fld>
            <a:endParaRPr lang="en-GB" dirty="0"/>
          </a:p>
        </p:txBody>
      </p:sp>
    </p:spTree>
  </p:cSld>
  <p:clrMapOvr>
    <a:masterClrMapping/>
  </p:clrMapOvr>
  <p:transition spd="slow" advClick="0">
    <p:wipe dir="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ontent and Pictur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544646"/>
            <a:ext cx="8366721" cy="755044"/>
          </a:xfrm>
        </p:spPr>
        <p:txBody>
          <a:bodyPr/>
          <a:lstStyle>
            <a:lvl1pPr>
              <a:defRPr b="0" i="0" baseline="0">
                <a:solidFill>
                  <a:schemeClr val="accent1"/>
                </a:solidFill>
                <a:latin typeface="Century Gothic" panose="020B0502020202020204" pitchFamily="34" charset="0"/>
              </a:defRPr>
            </a:lvl1pPr>
          </a:lstStyle>
          <a:p>
            <a:r>
              <a:rPr lang="fr-FR" dirty="0" err="1"/>
              <a:t>titLe</a:t>
            </a:r>
            <a:endParaRPr lang="fr-CA" dirty="0"/>
          </a:p>
        </p:txBody>
      </p:sp>
      <p:sp>
        <p:nvSpPr>
          <p:cNvPr id="11" name="Espace réservé du contenu 2"/>
          <p:cNvSpPr>
            <a:spLocks noGrp="1"/>
          </p:cNvSpPr>
          <p:nvPr>
            <p:ph idx="14" hasCustomPrompt="1"/>
          </p:nvPr>
        </p:nvSpPr>
        <p:spPr>
          <a:xfrm>
            <a:off x="609599" y="1797538"/>
            <a:ext cx="5472608" cy="4127739"/>
          </a:xfrm>
          <a:prstGeom prst="rect">
            <a:avLst/>
          </a:prstGeom>
          <a:solidFill>
            <a:schemeClr val="accent1"/>
          </a:solidFill>
        </p:spPr>
        <p:txBody>
          <a:bodyPr anchor="ctr"/>
          <a:lstStyle>
            <a:lvl1pPr>
              <a:defRPr sz="2400" b="0">
                <a:solidFill>
                  <a:schemeClr val="bg1"/>
                </a:solidFill>
                <a:latin typeface="Century Gothic" panose="020B0502020202020204" pitchFamily="34" charset="0"/>
                <a:cs typeface="Arial" panose="020B0604020202020204" pitchFamily="34" charset="0"/>
              </a:defRPr>
            </a:lvl1pPr>
            <a:lvl2pPr marL="990600" indent="-381000">
              <a:buClr>
                <a:schemeClr val="bg1"/>
              </a:buClr>
              <a:buFont typeface="Arial" panose="020B0604020202020204" pitchFamily="34" charset="0"/>
              <a:buChar char="•"/>
              <a:defRPr b="0">
                <a:solidFill>
                  <a:schemeClr val="bg1"/>
                </a:solidFill>
                <a:latin typeface="Century Gothic" panose="020B0502020202020204" pitchFamily="34" charset="0"/>
                <a:cs typeface="Arial" panose="020B0604020202020204" pitchFamily="34" charset="0"/>
              </a:defRPr>
            </a:lvl2pPr>
            <a:lvl3pPr>
              <a:buClr>
                <a:schemeClr val="bg1"/>
              </a:buClr>
              <a:defRPr b="0">
                <a:solidFill>
                  <a:schemeClr val="bg1"/>
                </a:solidFill>
                <a:latin typeface="Century Gothic" panose="020B0502020202020204" pitchFamily="34" charset="0"/>
                <a:cs typeface="Arial" panose="020B0604020202020204" pitchFamily="34" charset="0"/>
              </a:defRPr>
            </a:lvl3pPr>
            <a:lvl4pPr>
              <a:buClr>
                <a:schemeClr val="bg1"/>
              </a:buClr>
              <a:defRPr b="0">
                <a:solidFill>
                  <a:schemeClr val="bg1"/>
                </a:solidFill>
                <a:latin typeface="Century Gothic" panose="020B0502020202020204" pitchFamily="34" charset="0"/>
                <a:cs typeface="Arial" panose="020B0604020202020204" pitchFamily="34" charset="0"/>
              </a:defRPr>
            </a:lvl4pPr>
            <a:lvl5pPr>
              <a:buClr>
                <a:schemeClr val="bg1"/>
              </a:buClr>
              <a:defRPr b="0">
                <a:solidFill>
                  <a:schemeClr val="bg1"/>
                </a:solidFill>
                <a:latin typeface="Century Gothic" panose="020B0502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13" name="Picture Placeholder 12"/>
          <p:cNvSpPr>
            <a:spLocks noGrp="1"/>
          </p:cNvSpPr>
          <p:nvPr>
            <p:ph type="pic" sz="quarter" idx="15"/>
          </p:nvPr>
        </p:nvSpPr>
        <p:spPr>
          <a:xfrm>
            <a:off x="6383867" y="1796819"/>
            <a:ext cx="5452533" cy="4127732"/>
          </a:xfrm>
          <a:prstGeom prst="rect">
            <a:avLst/>
          </a:prstGeom>
          <a:ln cap="sq">
            <a:noFill/>
          </a:ln>
        </p:spPr>
        <p:style>
          <a:lnRef idx="2">
            <a:schemeClr val="dk1"/>
          </a:lnRef>
          <a:fillRef idx="1">
            <a:schemeClr val="lt1"/>
          </a:fillRef>
          <a:effectRef idx="0">
            <a:schemeClr val="dk1"/>
          </a:effectRef>
          <a:fontRef idx="none"/>
        </p:style>
        <p:txBody>
          <a:bodyPr/>
          <a:lstStyle/>
          <a:p>
            <a:endParaRPr lang="en-GB" dirty="0"/>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2627" y="316578"/>
            <a:ext cx="2739373" cy="1211177"/>
          </a:xfrm>
          <a:prstGeom prst="rect">
            <a:avLst/>
          </a:prstGeom>
        </p:spPr>
      </p:pic>
      <p:sp>
        <p:nvSpPr>
          <p:cNvPr id="7" name="Slide Number Placeholder 5"/>
          <p:cNvSpPr>
            <a:spLocks noGrp="1"/>
          </p:cNvSpPr>
          <p:nvPr>
            <p:ph type="sldNum" sz="quarter" idx="4"/>
          </p:nvPr>
        </p:nvSpPr>
        <p:spPr>
          <a:xfrm>
            <a:off x="11184566" y="6405331"/>
            <a:ext cx="652468" cy="452669"/>
          </a:xfrm>
          <a:prstGeom prst="rect">
            <a:avLst/>
          </a:prstGeom>
          <a:solidFill>
            <a:schemeClr val="accent3"/>
          </a:solidFill>
        </p:spPr>
        <p:txBody>
          <a:bodyPr vert="horz" lIns="91440" tIns="45720" rIns="91440" bIns="45720" rtlCol="0" anchor="ctr"/>
          <a:lstStyle>
            <a:lvl1pPr algn="ctr">
              <a:defRPr sz="1600">
                <a:solidFill>
                  <a:schemeClr val="tx1"/>
                </a:solidFill>
              </a:defRPr>
            </a:lvl1pPr>
          </a:lstStyle>
          <a:p>
            <a:fld id="{CAF9E0FF-B10D-4CDE-8E2F-7A238B99A7FE}" type="slidenum">
              <a:rPr lang="en-GB" smtClean="0"/>
              <a:t>‹Nº›</a:t>
            </a:fld>
            <a:endParaRPr lang="en-GB" dirty="0"/>
          </a:p>
        </p:txBody>
      </p:sp>
    </p:spTree>
  </p:cSld>
  <p:clrMapOvr>
    <a:masterClrMapping/>
  </p:clrMapOvr>
  <p:transition spd="slow" advClick="0">
    <p:wipe dir="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and Content (empty)">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09601" y="1700808"/>
            <a:ext cx="11229799" cy="4476457"/>
          </a:xfrm>
        </p:spPr>
        <p:txBody>
          <a:bodyPr/>
          <a:lstStyle>
            <a:lvl1pPr>
              <a:defRPr sz="2400" b="0">
                <a:solidFill>
                  <a:srgbClr val="184249"/>
                </a:solidFill>
                <a:latin typeface="Century Gothic" panose="020B0502020202020204" pitchFamily="34" charset="0"/>
                <a:cs typeface="Arial" panose="020B0604020202020204" pitchFamily="34" charset="0"/>
              </a:defRPr>
            </a:lvl1pPr>
            <a:lvl2pPr marL="990600" indent="-381000">
              <a:buClr>
                <a:schemeClr val="accent1"/>
              </a:buClr>
              <a:buFont typeface="Arial" panose="020B0604020202020204" pitchFamily="34" charset="0"/>
              <a:buChar char="•"/>
              <a:defRPr b="0">
                <a:solidFill>
                  <a:srgbClr val="184249"/>
                </a:solidFill>
                <a:latin typeface="Century Gothic" panose="020B0502020202020204" pitchFamily="34" charset="0"/>
                <a:cs typeface="Arial" panose="020B0604020202020204" pitchFamily="34" charset="0"/>
              </a:defRPr>
            </a:lvl2pPr>
            <a:lvl3pPr>
              <a:buClr>
                <a:schemeClr val="accent2"/>
              </a:buClr>
              <a:defRPr b="0">
                <a:solidFill>
                  <a:srgbClr val="184249"/>
                </a:solidFill>
                <a:latin typeface="Century Gothic" panose="020B0502020202020204" pitchFamily="34" charset="0"/>
                <a:cs typeface="Arial" panose="020B0604020202020204" pitchFamily="34" charset="0"/>
              </a:defRPr>
            </a:lvl3pPr>
            <a:lvl4pPr>
              <a:defRPr b="0">
                <a:solidFill>
                  <a:srgbClr val="184249"/>
                </a:solidFill>
                <a:latin typeface="Century Gothic" panose="020B0502020202020204" pitchFamily="34" charset="0"/>
                <a:cs typeface="Arial" panose="020B0604020202020204" pitchFamily="34" charset="0"/>
              </a:defRPr>
            </a:lvl4pPr>
            <a:lvl5pPr>
              <a:defRPr b="0">
                <a:solidFill>
                  <a:srgbClr val="184249"/>
                </a:solidFill>
                <a:latin typeface="Century Gothic" panose="020B0502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2" name="Titre 1"/>
          <p:cNvSpPr>
            <a:spLocks noGrp="1"/>
          </p:cNvSpPr>
          <p:nvPr>
            <p:ph type="title" hasCustomPrompt="1"/>
          </p:nvPr>
        </p:nvSpPr>
        <p:spPr>
          <a:xfrm>
            <a:off x="609599" y="544646"/>
            <a:ext cx="8462732" cy="755044"/>
          </a:xfrm>
        </p:spPr>
        <p:txBody>
          <a:bodyPr/>
          <a:lstStyle>
            <a:lvl1pPr>
              <a:defRPr b="0" i="0" baseline="0">
                <a:solidFill>
                  <a:schemeClr val="accent1"/>
                </a:solidFill>
                <a:latin typeface="Century Gothic" panose="020B0502020202020204" pitchFamily="34" charset="0"/>
              </a:defRPr>
            </a:lvl1pPr>
          </a:lstStyle>
          <a:p>
            <a:r>
              <a:rPr lang="fr-FR" dirty="0" err="1"/>
              <a:t>titLe</a:t>
            </a:r>
            <a:endParaRPr lang="fr-CA" dirty="0"/>
          </a:p>
        </p:txBody>
      </p:sp>
      <p:sp>
        <p:nvSpPr>
          <p:cNvPr id="10" name="Slide Number Placeholder 5"/>
          <p:cNvSpPr>
            <a:spLocks noGrp="1"/>
          </p:cNvSpPr>
          <p:nvPr>
            <p:ph type="sldNum" sz="quarter" idx="4"/>
          </p:nvPr>
        </p:nvSpPr>
        <p:spPr>
          <a:xfrm>
            <a:off x="11184566" y="6405331"/>
            <a:ext cx="652468" cy="452669"/>
          </a:xfrm>
          <a:prstGeom prst="rect">
            <a:avLst/>
          </a:prstGeom>
          <a:solidFill>
            <a:schemeClr val="accent3"/>
          </a:solidFill>
        </p:spPr>
        <p:txBody>
          <a:bodyPr vert="horz" lIns="91440" tIns="45720" rIns="91440" bIns="45720" rtlCol="0" anchor="ctr"/>
          <a:lstStyle>
            <a:lvl1pPr algn="ctr">
              <a:defRPr sz="1600">
                <a:solidFill>
                  <a:schemeClr val="tx1"/>
                </a:solidFill>
              </a:defRPr>
            </a:lvl1pPr>
          </a:lstStyle>
          <a:p>
            <a:fld id="{CAF9E0FF-B10D-4CDE-8E2F-7A238B99A7FE}" type="slidenum">
              <a:rPr lang="en-GB" smtClean="0"/>
              <a:t>‹Nº›</a:t>
            </a:fld>
            <a:endParaRPr lang="en-GB"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0234" y="316578"/>
            <a:ext cx="2739373" cy="1211177"/>
          </a:xfrm>
          <a:prstGeom prst="rect">
            <a:avLst/>
          </a:prstGeom>
        </p:spPr>
      </p:pic>
    </p:spTree>
  </p:cSld>
  <p:clrMapOvr>
    <a:masterClrMapping/>
  </p:clrMapOvr>
  <p:transition spd="slow" advClick="0">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theme" Target="../theme/theme3.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222954" y="2925762"/>
            <a:ext cx="3746091" cy="1006475"/>
          </a:xfrm>
          <a:prstGeom prst="rect">
            <a:avLst/>
          </a:prstGeom>
          <a:ln>
            <a:noFill/>
          </a:ln>
        </p:spPr>
        <p:txBody>
          <a:bodyPr vert="horz" lIns="91440" tIns="45720" rIns="91440" bIns="45720" rtlCol="0" anchor="ctr">
            <a:normAutofit/>
          </a:bodyPr>
          <a:lstStyle/>
          <a:p>
            <a:r>
              <a:rPr lang="en-US" altLang="zh-CN" dirty="0"/>
              <a:t>Light Theme</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0" indent="0" algn="r" defTabSz="914400" rtl="0" eaLnBrk="1" latinLnBrk="0" hangingPunct="1">
        <a:lnSpc>
          <a:spcPct val="90000"/>
        </a:lnSpc>
        <a:spcBef>
          <a:spcPts val="10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222954" y="2925762"/>
            <a:ext cx="3746091" cy="1006475"/>
          </a:xfrm>
          <a:prstGeom prst="rect">
            <a:avLst/>
          </a:prstGeom>
          <a:ln>
            <a:noFill/>
          </a:ln>
        </p:spPr>
        <p:txBody>
          <a:bodyPr vert="horz" lIns="91440" tIns="45720" rIns="91440" bIns="45720" rtlCol="0" anchor="ctr">
            <a:normAutofit/>
          </a:bodyPr>
          <a:lstStyle/>
          <a:p>
            <a:r>
              <a:rPr lang="en-US" altLang="zh-CN" dirty="0"/>
              <a:t>Dark Theme</a:t>
            </a:r>
            <a:endParaRPr lang="zh-CN" altLang="en-US" dirty="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0" indent="0" algn="r" defTabSz="914400" rtl="0" eaLnBrk="1" latinLnBrk="0" hangingPunct="1">
        <a:lnSpc>
          <a:spcPct val="90000"/>
        </a:lnSpc>
        <a:spcBef>
          <a:spcPts val="10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222954" y="2925762"/>
            <a:ext cx="3746091" cy="1006475"/>
          </a:xfrm>
          <a:prstGeom prst="rect">
            <a:avLst/>
          </a:prstGeom>
          <a:ln>
            <a:noFill/>
          </a:ln>
        </p:spPr>
        <p:txBody>
          <a:bodyPr vert="horz" lIns="91440" tIns="45720" rIns="91440" bIns="45720" rtlCol="0" anchor="ctr">
            <a:normAutofit/>
          </a:bodyPr>
          <a:lstStyle/>
          <a:p>
            <a:r>
              <a:rPr lang="en-US" altLang="zh-CN" dirty="0"/>
              <a:t>Light Theme</a:t>
            </a:r>
            <a:endParaRPr lang="zh-CN" alt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0" indent="0" algn="r" defTabSz="914400" rtl="0" eaLnBrk="1" latinLnBrk="0" hangingPunct="1">
        <a:lnSpc>
          <a:spcPct val="90000"/>
        </a:lnSpc>
        <a:spcBef>
          <a:spcPts val="10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20.jpeg"/><Relationship Id="rId18" Type="http://schemas.openxmlformats.org/officeDocument/2006/relationships/image" Target="../media/image25.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9.jpeg"/><Relationship Id="rId17" Type="http://schemas.openxmlformats.org/officeDocument/2006/relationships/image" Target="../media/image24.jpeg"/><Relationship Id="rId2" Type="http://schemas.openxmlformats.org/officeDocument/2006/relationships/tags" Target="../tags/tag2.xml"/><Relationship Id="rId16" Type="http://schemas.openxmlformats.org/officeDocument/2006/relationships/image" Target="../media/image23.jpe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0.jpeg"/><Relationship Id="rId5" Type="http://schemas.openxmlformats.org/officeDocument/2006/relationships/tags" Target="../tags/tag5.xml"/><Relationship Id="rId15" Type="http://schemas.openxmlformats.org/officeDocument/2006/relationships/image" Target="../media/image22.jpeg"/><Relationship Id="rId10" Type="http://schemas.openxmlformats.org/officeDocument/2006/relationships/notesSlide" Target="../notesSlides/notesSlide1.xml"/><Relationship Id="rId19" Type="http://schemas.openxmlformats.org/officeDocument/2006/relationships/image" Target="../media/image26.jpeg"/><Relationship Id="rId4" Type="http://schemas.openxmlformats.org/officeDocument/2006/relationships/tags" Target="../tags/tag4.xml"/><Relationship Id="rId9" Type="http://schemas.openxmlformats.org/officeDocument/2006/relationships/slideLayout" Target="../slideLayouts/slideLayout10.xml"/><Relationship Id="rId14" Type="http://schemas.openxmlformats.org/officeDocument/2006/relationships/image" Target="../media/image21.jpeg"/></Relationships>
</file>

<file path=ppt/slides/_rels/slide3.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tags" Target="../tags/tag26.xml"/><Relationship Id="rId26" Type="http://schemas.openxmlformats.org/officeDocument/2006/relationships/notesSlide" Target="../notesSlides/notesSlide2.xml"/><Relationship Id="rId3" Type="http://schemas.openxmlformats.org/officeDocument/2006/relationships/tags" Target="../tags/tag11.xml"/><Relationship Id="rId21" Type="http://schemas.openxmlformats.org/officeDocument/2006/relationships/tags" Target="../tags/tag29.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tags" Target="../tags/tag25.xml"/><Relationship Id="rId25" Type="http://schemas.openxmlformats.org/officeDocument/2006/relationships/slideLayout" Target="../slideLayouts/slideLayout42.xml"/><Relationship Id="rId2" Type="http://schemas.openxmlformats.org/officeDocument/2006/relationships/tags" Target="../tags/tag10.xml"/><Relationship Id="rId16" Type="http://schemas.openxmlformats.org/officeDocument/2006/relationships/tags" Target="../tags/tag24.xml"/><Relationship Id="rId20" Type="http://schemas.openxmlformats.org/officeDocument/2006/relationships/tags" Target="../tags/tag28.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24" Type="http://schemas.openxmlformats.org/officeDocument/2006/relationships/tags" Target="../tags/tag32.xml"/><Relationship Id="rId5" Type="http://schemas.openxmlformats.org/officeDocument/2006/relationships/tags" Target="../tags/tag13.xml"/><Relationship Id="rId15" Type="http://schemas.openxmlformats.org/officeDocument/2006/relationships/tags" Target="../tags/tag23.xml"/><Relationship Id="rId23" Type="http://schemas.openxmlformats.org/officeDocument/2006/relationships/tags" Target="../tags/tag31.xml"/><Relationship Id="rId10" Type="http://schemas.openxmlformats.org/officeDocument/2006/relationships/tags" Target="../tags/tag18.xml"/><Relationship Id="rId19" Type="http://schemas.openxmlformats.org/officeDocument/2006/relationships/tags" Target="../tags/tag27.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 Id="rId22" Type="http://schemas.openxmlformats.org/officeDocument/2006/relationships/tags" Target="../tags/tag30.xml"/><Relationship Id="rId27"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tags" Target="../tags/tag35.xml"/><Relationship Id="rId7" Type="http://schemas.openxmlformats.org/officeDocument/2006/relationships/image" Target="../media/image10.jpe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notesSlide" Target="../notesSlides/notesSlide3.xml"/><Relationship Id="rId11" Type="http://schemas.openxmlformats.org/officeDocument/2006/relationships/image" Target="../media/image30.jpeg"/><Relationship Id="rId5" Type="http://schemas.openxmlformats.org/officeDocument/2006/relationships/slideLayout" Target="../slideLayouts/slideLayout42.xml"/><Relationship Id="rId10" Type="http://schemas.openxmlformats.org/officeDocument/2006/relationships/image" Target="../media/image29.jpeg"/><Relationship Id="rId4" Type="http://schemas.openxmlformats.org/officeDocument/2006/relationships/tags" Target="../tags/tag36.xml"/><Relationship Id="rId9" Type="http://schemas.openxmlformats.org/officeDocument/2006/relationships/image" Target="../media/image28.jpeg"/></Relationships>
</file>

<file path=ppt/slides/_rels/slide5.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18" Type="http://schemas.openxmlformats.org/officeDocument/2006/relationships/image" Target="../media/image33.jpeg"/><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image" Target="../media/image32.jpeg"/><Relationship Id="rId2" Type="http://schemas.openxmlformats.org/officeDocument/2006/relationships/tags" Target="../tags/tag38.xml"/><Relationship Id="rId16" Type="http://schemas.openxmlformats.org/officeDocument/2006/relationships/image" Target="../media/image31.jpeg"/><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5" Type="http://schemas.openxmlformats.org/officeDocument/2006/relationships/slideLayout" Target="../slideLayouts/slideLayout2.xml"/><Relationship Id="rId10" Type="http://schemas.openxmlformats.org/officeDocument/2006/relationships/tags" Target="../tags/tag46.xml"/><Relationship Id="rId19" Type="http://schemas.openxmlformats.org/officeDocument/2006/relationships/image" Target="../media/image34.jpeg"/><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tags" Target="../tags/tag50.xml"/></Relationships>
</file>

<file path=ppt/slides/_rels/slide6.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tags" Target="../tags/tag63.xml"/><Relationship Id="rId18" Type="http://schemas.openxmlformats.org/officeDocument/2006/relationships/tags" Target="../tags/tag68.xml"/><Relationship Id="rId26" Type="http://schemas.openxmlformats.org/officeDocument/2006/relationships/notesSlide" Target="../notesSlides/notesSlide4.xml"/><Relationship Id="rId3" Type="http://schemas.openxmlformats.org/officeDocument/2006/relationships/tags" Target="../tags/tag53.xml"/><Relationship Id="rId21" Type="http://schemas.openxmlformats.org/officeDocument/2006/relationships/tags" Target="../tags/tag71.xml"/><Relationship Id="rId7" Type="http://schemas.openxmlformats.org/officeDocument/2006/relationships/tags" Target="../tags/tag57.xml"/><Relationship Id="rId12" Type="http://schemas.openxmlformats.org/officeDocument/2006/relationships/tags" Target="../tags/tag62.xml"/><Relationship Id="rId17" Type="http://schemas.openxmlformats.org/officeDocument/2006/relationships/tags" Target="../tags/tag67.xml"/><Relationship Id="rId25" Type="http://schemas.openxmlformats.org/officeDocument/2006/relationships/slideLayout" Target="../slideLayouts/slideLayout5.xml"/><Relationship Id="rId2" Type="http://schemas.openxmlformats.org/officeDocument/2006/relationships/tags" Target="../tags/tag52.xml"/><Relationship Id="rId16" Type="http://schemas.openxmlformats.org/officeDocument/2006/relationships/tags" Target="../tags/tag66.xml"/><Relationship Id="rId20" Type="http://schemas.openxmlformats.org/officeDocument/2006/relationships/tags" Target="../tags/tag70.xml"/><Relationship Id="rId29" Type="http://schemas.openxmlformats.org/officeDocument/2006/relationships/image" Target="../media/image36.jpeg"/><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tags" Target="../tags/tag61.xml"/><Relationship Id="rId24" Type="http://schemas.openxmlformats.org/officeDocument/2006/relationships/tags" Target="../tags/tag74.xml"/><Relationship Id="rId5" Type="http://schemas.openxmlformats.org/officeDocument/2006/relationships/tags" Target="../tags/tag55.xml"/><Relationship Id="rId15" Type="http://schemas.openxmlformats.org/officeDocument/2006/relationships/tags" Target="../tags/tag65.xml"/><Relationship Id="rId23" Type="http://schemas.openxmlformats.org/officeDocument/2006/relationships/tags" Target="../tags/tag73.xml"/><Relationship Id="rId28" Type="http://schemas.openxmlformats.org/officeDocument/2006/relationships/image" Target="../media/image35.jpeg"/><Relationship Id="rId10" Type="http://schemas.openxmlformats.org/officeDocument/2006/relationships/tags" Target="../tags/tag60.xml"/><Relationship Id="rId19" Type="http://schemas.openxmlformats.org/officeDocument/2006/relationships/tags" Target="../tags/tag69.xml"/><Relationship Id="rId4" Type="http://schemas.openxmlformats.org/officeDocument/2006/relationships/tags" Target="../tags/tag54.xml"/><Relationship Id="rId9" Type="http://schemas.openxmlformats.org/officeDocument/2006/relationships/tags" Target="../tags/tag59.xml"/><Relationship Id="rId14" Type="http://schemas.openxmlformats.org/officeDocument/2006/relationships/tags" Target="../tags/tag64.xml"/><Relationship Id="rId22" Type="http://schemas.openxmlformats.org/officeDocument/2006/relationships/tags" Target="../tags/tag72.xml"/><Relationship Id="rId27"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tags" Target="../tags/tag82.xml"/><Relationship Id="rId13" Type="http://schemas.openxmlformats.org/officeDocument/2006/relationships/tags" Target="../tags/tag87.xml"/><Relationship Id="rId18" Type="http://schemas.openxmlformats.org/officeDocument/2006/relationships/slideLayout" Target="../slideLayouts/slideLayout5.xml"/><Relationship Id="rId3" Type="http://schemas.openxmlformats.org/officeDocument/2006/relationships/tags" Target="../tags/tag77.xml"/><Relationship Id="rId21" Type="http://schemas.openxmlformats.org/officeDocument/2006/relationships/image" Target="../media/image37.jpeg"/><Relationship Id="rId7" Type="http://schemas.openxmlformats.org/officeDocument/2006/relationships/tags" Target="../tags/tag81.xml"/><Relationship Id="rId12" Type="http://schemas.openxmlformats.org/officeDocument/2006/relationships/tags" Target="../tags/tag86.xml"/><Relationship Id="rId17" Type="http://schemas.openxmlformats.org/officeDocument/2006/relationships/tags" Target="../tags/tag91.xml"/><Relationship Id="rId2" Type="http://schemas.openxmlformats.org/officeDocument/2006/relationships/tags" Target="../tags/tag76.xml"/><Relationship Id="rId16" Type="http://schemas.openxmlformats.org/officeDocument/2006/relationships/tags" Target="../tags/tag90.xml"/><Relationship Id="rId20" Type="http://schemas.openxmlformats.org/officeDocument/2006/relationships/image" Target="../media/image5.jpeg"/><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tags" Target="../tags/tag85.xml"/><Relationship Id="rId5" Type="http://schemas.openxmlformats.org/officeDocument/2006/relationships/tags" Target="../tags/tag79.xml"/><Relationship Id="rId15" Type="http://schemas.openxmlformats.org/officeDocument/2006/relationships/tags" Target="../tags/tag89.xml"/><Relationship Id="rId10" Type="http://schemas.openxmlformats.org/officeDocument/2006/relationships/tags" Target="../tags/tag84.xml"/><Relationship Id="rId19" Type="http://schemas.openxmlformats.org/officeDocument/2006/relationships/notesSlide" Target="../notesSlides/notesSlide5.xml"/><Relationship Id="rId4" Type="http://schemas.openxmlformats.org/officeDocument/2006/relationships/tags" Target="../tags/tag78.xml"/><Relationship Id="rId9" Type="http://schemas.openxmlformats.org/officeDocument/2006/relationships/tags" Target="../tags/tag83.xml"/><Relationship Id="rId14" Type="http://schemas.openxmlformats.org/officeDocument/2006/relationships/tags" Target="../tags/tag88.xml"/></Relationships>
</file>

<file path=ppt/slides/_rels/slide8.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tags" Target="../tags/tag104.xml"/><Relationship Id="rId18" Type="http://schemas.openxmlformats.org/officeDocument/2006/relationships/tags" Target="../tags/tag109.xml"/><Relationship Id="rId3" Type="http://schemas.openxmlformats.org/officeDocument/2006/relationships/tags" Target="../tags/tag94.xml"/><Relationship Id="rId21" Type="http://schemas.openxmlformats.org/officeDocument/2006/relationships/notesSlide" Target="../notesSlides/notesSlide6.xml"/><Relationship Id="rId7" Type="http://schemas.openxmlformats.org/officeDocument/2006/relationships/tags" Target="../tags/tag98.xml"/><Relationship Id="rId12" Type="http://schemas.openxmlformats.org/officeDocument/2006/relationships/tags" Target="../tags/tag103.xml"/><Relationship Id="rId17" Type="http://schemas.openxmlformats.org/officeDocument/2006/relationships/tags" Target="../tags/tag108.xml"/><Relationship Id="rId2" Type="http://schemas.openxmlformats.org/officeDocument/2006/relationships/tags" Target="../tags/tag93.xml"/><Relationship Id="rId16" Type="http://schemas.openxmlformats.org/officeDocument/2006/relationships/tags" Target="../tags/tag107.xml"/><Relationship Id="rId20" Type="http://schemas.openxmlformats.org/officeDocument/2006/relationships/slideLayout" Target="../slideLayouts/slideLayout12.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tags" Target="../tags/tag102.xml"/><Relationship Id="rId5" Type="http://schemas.openxmlformats.org/officeDocument/2006/relationships/tags" Target="../tags/tag96.xml"/><Relationship Id="rId15" Type="http://schemas.openxmlformats.org/officeDocument/2006/relationships/tags" Target="../tags/tag106.xml"/><Relationship Id="rId10" Type="http://schemas.openxmlformats.org/officeDocument/2006/relationships/tags" Target="../tags/tag101.xml"/><Relationship Id="rId19" Type="http://schemas.openxmlformats.org/officeDocument/2006/relationships/tags" Target="../tags/tag110.xml"/><Relationship Id="rId4" Type="http://schemas.openxmlformats.org/officeDocument/2006/relationships/tags" Target="../tags/tag95.xml"/><Relationship Id="rId9" Type="http://schemas.openxmlformats.org/officeDocument/2006/relationships/tags" Target="../tags/tag100.xml"/><Relationship Id="rId14" Type="http://schemas.openxmlformats.org/officeDocument/2006/relationships/tags" Target="../tags/tag105.xml"/><Relationship Id="rId22" Type="http://schemas.openxmlformats.org/officeDocument/2006/relationships/image" Target="../media/image38.jpeg"/></Relationships>
</file>

<file path=ppt/slides/_rels/slide9.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tags" Target="../tags/tag123.xml"/><Relationship Id="rId18" Type="http://schemas.openxmlformats.org/officeDocument/2006/relationships/slideLayout" Target="../slideLayouts/slideLayout11.xml"/><Relationship Id="rId26" Type="http://schemas.openxmlformats.org/officeDocument/2006/relationships/image" Target="../media/image44.jpeg"/><Relationship Id="rId3" Type="http://schemas.openxmlformats.org/officeDocument/2006/relationships/tags" Target="../tags/tag113.xml"/><Relationship Id="rId21" Type="http://schemas.openxmlformats.org/officeDocument/2006/relationships/image" Target="../media/image39.jpeg"/><Relationship Id="rId7" Type="http://schemas.openxmlformats.org/officeDocument/2006/relationships/tags" Target="../tags/tag117.xml"/><Relationship Id="rId12" Type="http://schemas.openxmlformats.org/officeDocument/2006/relationships/tags" Target="../tags/tag122.xml"/><Relationship Id="rId17" Type="http://schemas.openxmlformats.org/officeDocument/2006/relationships/tags" Target="../tags/tag127.xml"/><Relationship Id="rId25" Type="http://schemas.openxmlformats.org/officeDocument/2006/relationships/image" Target="../media/image43.jpeg"/><Relationship Id="rId2" Type="http://schemas.openxmlformats.org/officeDocument/2006/relationships/tags" Target="../tags/tag112.xml"/><Relationship Id="rId16" Type="http://schemas.openxmlformats.org/officeDocument/2006/relationships/tags" Target="../tags/tag126.xml"/><Relationship Id="rId20" Type="http://schemas.openxmlformats.org/officeDocument/2006/relationships/image" Target="../media/image11.jpeg"/><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24" Type="http://schemas.openxmlformats.org/officeDocument/2006/relationships/image" Target="../media/image42.jpeg"/><Relationship Id="rId5" Type="http://schemas.openxmlformats.org/officeDocument/2006/relationships/tags" Target="../tags/tag115.xml"/><Relationship Id="rId15" Type="http://schemas.openxmlformats.org/officeDocument/2006/relationships/tags" Target="../tags/tag125.xml"/><Relationship Id="rId23" Type="http://schemas.openxmlformats.org/officeDocument/2006/relationships/image" Target="../media/image41.jpeg"/><Relationship Id="rId10" Type="http://schemas.openxmlformats.org/officeDocument/2006/relationships/tags" Target="../tags/tag120.xml"/><Relationship Id="rId19" Type="http://schemas.openxmlformats.org/officeDocument/2006/relationships/notesSlide" Target="../notesSlides/notesSlide7.xml"/><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tags" Target="../tags/tag124.xml"/><Relationship Id="rId22" Type="http://schemas.openxmlformats.org/officeDocument/2006/relationships/image" Target="../media/image40.jpeg"/><Relationship Id="rId27" Type="http://schemas.openxmlformats.org/officeDocument/2006/relationships/image" Target="../media/image45.jpeg"/></Relationships>
</file>

<file path=ppt/slides/_rels/slide10.xml.rels><?xml version="1.0" encoding="UTF-8" standalone="yes"?>
<Relationships xmlns="http://schemas.openxmlformats.org/package/2006/relationships"><Relationship Id="rId8" Type="http://schemas.openxmlformats.org/officeDocument/2006/relationships/tags" Target="../tags/tag135.xml"/><Relationship Id="rId13" Type="http://schemas.openxmlformats.org/officeDocument/2006/relationships/tags" Target="../tags/tag140.xml"/><Relationship Id="rId18" Type="http://schemas.openxmlformats.org/officeDocument/2006/relationships/tags" Target="../tags/tag145.xml"/><Relationship Id="rId3" Type="http://schemas.openxmlformats.org/officeDocument/2006/relationships/tags" Target="../tags/tag130.xml"/><Relationship Id="rId21" Type="http://schemas.openxmlformats.org/officeDocument/2006/relationships/image" Target="../media/image11.jpeg"/><Relationship Id="rId7" Type="http://schemas.openxmlformats.org/officeDocument/2006/relationships/tags" Target="../tags/tag134.xml"/><Relationship Id="rId12" Type="http://schemas.openxmlformats.org/officeDocument/2006/relationships/tags" Target="../tags/tag139.xml"/><Relationship Id="rId17" Type="http://schemas.openxmlformats.org/officeDocument/2006/relationships/tags" Target="../tags/tag144.xml"/><Relationship Id="rId2" Type="http://schemas.openxmlformats.org/officeDocument/2006/relationships/tags" Target="../tags/tag129.xml"/><Relationship Id="rId16" Type="http://schemas.openxmlformats.org/officeDocument/2006/relationships/tags" Target="../tags/tag143.xml"/><Relationship Id="rId20" Type="http://schemas.openxmlformats.org/officeDocument/2006/relationships/notesSlide" Target="../notesSlides/notesSlide8.xml"/><Relationship Id="rId1" Type="http://schemas.openxmlformats.org/officeDocument/2006/relationships/tags" Target="../tags/tag128.xml"/><Relationship Id="rId6" Type="http://schemas.openxmlformats.org/officeDocument/2006/relationships/tags" Target="../tags/tag133.xml"/><Relationship Id="rId11" Type="http://schemas.openxmlformats.org/officeDocument/2006/relationships/tags" Target="../tags/tag138.xml"/><Relationship Id="rId5" Type="http://schemas.openxmlformats.org/officeDocument/2006/relationships/tags" Target="../tags/tag132.xml"/><Relationship Id="rId15" Type="http://schemas.openxmlformats.org/officeDocument/2006/relationships/tags" Target="../tags/tag142.xml"/><Relationship Id="rId10" Type="http://schemas.openxmlformats.org/officeDocument/2006/relationships/tags" Target="../tags/tag137.xml"/><Relationship Id="rId19" Type="http://schemas.openxmlformats.org/officeDocument/2006/relationships/slideLayout" Target="../slideLayouts/slideLayout43.xml"/><Relationship Id="rId4" Type="http://schemas.openxmlformats.org/officeDocument/2006/relationships/tags" Target="../tags/tag131.xml"/><Relationship Id="rId9" Type="http://schemas.openxmlformats.org/officeDocument/2006/relationships/tags" Target="../tags/tag136.xml"/><Relationship Id="rId14" Type="http://schemas.openxmlformats.org/officeDocument/2006/relationships/tags" Target="../tags/tag141.xml"/><Relationship Id="rId22"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tags" Target="../tags/tag148.xml"/><Relationship Id="rId7" Type="http://schemas.openxmlformats.org/officeDocument/2006/relationships/tags" Target="../tags/tag152.xml"/><Relationship Id="rId12" Type="http://schemas.openxmlformats.org/officeDocument/2006/relationships/image" Target="../media/image49.jpeg"/><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tags" Target="../tags/tag151.xml"/><Relationship Id="rId11" Type="http://schemas.openxmlformats.org/officeDocument/2006/relationships/image" Target="../media/image48.jpeg"/><Relationship Id="rId5" Type="http://schemas.openxmlformats.org/officeDocument/2006/relationships/tags" Target="../tags/tag150.xml"/><Relationship Id="rId10" Type="http://schemas.openxmlformats.org/officeDocument/2006/relationships/image" Target="../media/image47.png"/><Relationship Id="rId4" Type="http://schemas.openxmlformats.org/officeDocument/2006/relationships/tags" Target="../tags/tag149.xml"/><Relationship Id="rId9"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3" Type="http://schemas.openxmlformats.org/officeDocument/2006/relationships/tags" Target="../tags/tag165.xml"/><Relationship Id="rId18" Type="http://schemas.openxmlformats.org/officeDocument/2006/relationships/tags" Target="../tags/tag170.xml"/><Relationship Id="rId26" Type="http://schemas.openxmlformats.org/officeDocument/2006/relationships/tags" Target="../tags/tag178.xml"/><Relationship Id="rId39" Type="http://schemas.openxmlformats.org/officeDocument/2006/relationships/tags" Target="../tags/tag191.xml"/><Relationship Id="rId21" Type="http://schemas.openxmlformats.org/officeDocument/2006/relationships/tags" Target="../tags/tag173.xml"/><Relationship Id="rId34" Type="http://schemas.openxmlformats.org/officeDocument/2006/relationships/tags" Target="../tags/tag186.xml"/><Relationship Id="rId42" Type="http://schemas.openxmlformats.org/officeDocument/2006/relationships/tags" Target="../tags/tag194.xml"/><Relationship Id="rId47" Type="http://schemas.openxmlformats.org/officeDocument/2006/relationships/tags" Target="../tags/tag199.xml"/><Relationship Id="rId50" Type="http://schemas.openxmlformats.org/officeDocument/2006/relationships/notesSlide" Target="../notesSlides/notesSlide10.xml"/><Relationship Id="rId7" Type="http://schemas.openxmlformats.org/officeDocument/2006/relationships/tags" Target="../tags/tag159.xml"/><Relationship Id="rId2" Type="http://schemas.openxmlformats.org/officeDocument/2006/relationships/tags" Target="../tags/tag154.xml"/><Relationship Id="rId16" Type="http://schemas.openxmlformats.org/officeDocument/2006/relationships/tags" Target="../tags/tag168.xml"/><Relationship Id="rId29" Type="http://schemas.openxmlformats.org/officeDocument/2006/relationships/tags" Target="../tags/tag181.xml"/><Relationship Id="rId11" Type="http://schemas.openxmlformats.org/officeDocument/2006/relationships/tags" Target="../tags/tag163.xml"/><Relationship Id="rId24" Type="http://schemas.openxmlformats.org/officeDocument/2006/relationships/tags" Target="../tags/tag176.xml"/><Relationship Id="rId32" Type="http://schemas.openxmlformats.org/officeDocument/2006/relationships/tags" Target="../tags/tag184.xml"/><Relationship Id="rId37" Type="http://schemas.openxmlformats.org/officeDocument/2006/relationships/tags" Target="../tags/tag189.xml"/><Relationship Id="rId40" Type="http://schemas.openxmlformats.org/officeDocument/2006/relationships/tags" Target="../tags/tag192.xml"/><Relationship Id="rId45" Type="http://schemas.openxmlformats.org/officeDocument/2006/relationships/tags" Target="../tags/tag197.xml"/><Relationship Id="rId5" Type="http://schemas.openxmlformats.org/officeDocument/2006/relationships/tags" Target="../tags/tag157.xml"/><Relationship Id="rId15" Type="http://schemas.openxmlformats.org/officeDocument/2006/relationships/tags" Target="../tags/tag167.xml"/><Relationship Id="rId23" Type="http://schemas.openxmlformats.org/officeDocument/2006/relationships/tags" Target="../tags/tag175.xml"/><Relationship Id="rId28" Type="http://schemas.openxmlformats.org/officeDocument/2006/relationships/tags" Target="../tags/tag180.xml"/><Relationship Id="rId36" Type="http://schemas.openxmlformats.org/officeDocument/2006/relationships/tags" Target="../tags/tag188.xml"/><Relationship Id="rId49" Type="http://schemas.openxmlformats.org/officeDocument/2006/relationships/slideLayout" Target="../slideLayouts/slideLayout5.xml"/><Relationship Id="rId10" Type="http://schemas.openxmlformats.org/officeDocument/2006/relationships/tags" Target="../tags/tag162.xml"/><Relationship Id="rId19" Type="http://schemas.openxmlformats.org/officeDocument/2006/relationships/tags" Target="../tags/tag171.xml"/><Relationship Id="rId31" Type="http://schemas.openxmlformats.org/officeDocument/2006/relationships/tags" Target="../tags/tag183.xml"/><Relationship Id="rId44" Type="http://schemas.openxmlformats.org/officeDocument/2006/relationships/tags" Target="../tags/tag196.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tags" Target="../tags/tag166.xml"/><Relationship Id="rId22" Type="http://schemas.openxmlformats.org/officeDocument/2006/relationships/tags" Target="../tags/tag174.xml"/><Relationship Id="rId27" Type="http://schemas.openxmlformats.org/officeDocument/2006/relationships/tags" Target="../tags/tag179.xml"/><Relationship Id="rId30" Type="http://schemas.openxmlformats.org/officeDocument/2006/relationships/tags" Target="../tags/tag182.xml"/><Relationship Id="rId35" Type="http://schemas.openxmlformats.org/officeDocument/2006/relationships/tags" Target="../tags/tag187.xml"/><Relationship Id="rId43" Type="http://schemas.openxmlformats.org/officeDocument/2006/relationships/tags" Target="../tags/tag195.xml"/><Relationship Id="rId48" Type="http://schemas.openxmlformats.org/officeDocument/2006/relationships/tags" Target="../tags/tag200.xml"/><Relationship Id="rId8" Type="http://schemas.openxmlformats.org/officeDocument/2006/relationships/tags" Target="../tags/tag160.xml"/><Relationship Id="rId51" Type="http://schemas.openxmlformats.org/officeDocument/2006/relationships/image" Target="../media/image50.jpeg"/><Relationship Id="rId3" Type="http://schemas.openxmlformats.org/officeDocument/2006/relationships/tags" Target="../tags/tag155.xml"/><Relationship Id="rId12" Type="http://schemas.openxmlformats.org/officeDocument/2006/relationships/tags" Target="../tags/tag164.xml"/><Relationship Id="rId17" Type="http://schemas.openxmlformats.org/officeDocument/2006/relationships/tags" Target="../tags/tag169.xml"/><Relationship Id="rId25" Type="http://schemas.openxmlformats.org/officeDocument/2006/relationships/tags" Target="../tags/tag177.xml"/><Relationship Id="rId33" Type="http://schemas.openxmlformats.org/officeDocument/2006/relationships/tags" Target="../tags/tag185.xml"/><Relationship Id="rId38" Type="http://schemas.openxmlformats.org/officeDocument/2006/relationships/tags" Target="../tags/tag190.xml"/><Relationship Id="rId46" Type="http://schemas.openxmlformats.org/officeDocument/2006/relationships/tags" Target="../tags/tag198.xml"/><Relationship Id="rId20" Type="http://schemas.openxmlformats.org/officeDocument/2006/relationships/tags" Target="../tags/tag172.xml"/><Relationship Id="rId41" Type="http://schemas.openxmlformats.org/officeDocument/2006/relationships/tags" Target="../tags/tag193.xml"/><Relationship Id="rId1" Type="http://schemas.openxmlformats.org/officeDocument/2006/relationships/tags" Target="../tags/tag153.xml"/><Relationship Id="rId6" Type="http://schemas.openxmlformats.org/officeDocument/2006/relationships/tags" Target="../tags/tag158.xml"/></Relationships>
</file>

<file path=ppt/slides/_rels/slide1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descr="e15260ab6254fae59e9aecb90e6ea6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22995" y="455930"/>
            <a:ext cx="2756535" cy="2449195"/>
          </a:xfrm>
          <a:prstGeom prst="rect">
            <a:avLst/>
          </a:prstGeom>
        </p:spPr>
      </p:pic>
      <p:pic>
        <p:nvPicPr>
          <p:cNvPr id="6" name="图片 5" descr="eb7e71b1bd884920924333d180dca29"/>
          <p:cNvPicPr>
            <a:picLocks noChangeAspect="1"/>
          </p:cNvPicPr>
          <p:nvPr/>
        </p:nvPicPr>
        <p:blipFill>
          <a:blip r:embed="rId3"/>
          <a:stretch>
            <a:fillRect/>
          </a:stretch>
        </p:blipFill>
        <p:spPr>
          <a:xfrm>
            <a:off x="1021715" y="2138045"/>
            <a:ext cx="1253490" cy="953770"/>
          </a:xfrm>
          <a:prstGeom prst="rect">
            <a:avLst/>
          </a:prstGeom>
        </p:spPr>
      </p:pic>
      <p:sp>
        <p:nvSpPr>
          <p:cNvPr id="7" name="Shape 252"/>
          <p:cNvSpPr>
            <a:spLocks noGrp="1"/>
          </p:cNvSpPr>
          <p:nvPr>
            <p:ph type="title" idx="4294967295"/>
          </p:nvPr>
        </p:nvSpPr>
        <p:spPr>
          <a:xfrm>
            <a:off x="1021715" y="3189605"/>
            <a:ext cx="6912610" cy="699135"/>
          </a:xfrm>
          <a:prstGeom prst="rect">
            <a:avLst/>
          </a:prstGeom>
        </p:spPr>
        <p:txBody>
          <a:bodyPr>
            <a:noAutofit/>
          </a:bodyPr>
          <a:lstStyle>
            <a:lvl1pPr algn="ctr">
              <a:defRPr sz="3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lnSpc>
                <a:spcPct val="130000"/>
              </a:lnSpc>
            </a:pPr>
            <a:r>
              <a:rPr lang="en-US" altLang="zh-CN" sz="4000" dirty="0">
                <a:solidFill>
                  <a:schemeClr val="accent3">
                    <a:lumMod val="75000"/>
                  </a:schemeClr>
                </a:solidFill>
                <a:latin typeface="Calibri" panose="020F0502020204030204" pitchFamily="34" charset="0"/>
                <a:cs typeface="Arial" panose="020B0604020202020204" pitchFamily="34" charset="0"/>
                <a:sym typeface="+mn-ea"/>
              </a:rPr>
              <a:t>Combating COVID-19</a:t>
            </a:r>
            <a:endParaRPr lang="en-US" altLang="zh-CN" sz="4000" dirty="0">
              <a:solidFill>
                <a:schemeClr val="accent3">
                  <a:lumMod val="75000"/>
                </a:schemeClr>
              </a:solidFill>
              <a:latin typeface="Calibri" panose="020F0502020204030204" pitchFamily="34" charset="0"/>
              <a:ea typeface="+mn-ea"/>
              <a:cs typeface="Arial" panose="020B0604020202020204" pitchFamily="34" charset="0"/>
              <a:sym typeface="+mn-ea"/>
            </a:endParaRPr>
          </a:p>
        </p:txBody>
      </p:sp>
      <p:sp>
        <p:nvSpPr>
          <p:cNvPr id="20" name="文本框 19"/>
          <p:cNvSpPr txBox="1"/>
          <p:nvPr/>
        </p:nvSpPr>
        <p:spPr>
          <a:xfrm>
            <a:off x="515552" y="4023718"/>
            <a:ext cx="6142990" cy="521970"/>
          </a:xfrm>
          <a:prstGeom prst="rect">
            <a:avLst/>
          </a:prstGeom>
          <a:noFill/>
        </p:spPr>
        <p:txBody>
          <a:bodyPr wrap="square" rtlCol="0">
            <a:spAutoFit/>
          </a:bodyPr>
          <a:lstStyle/>
          <a:p>
            <a:pPr algn="ctr"/>
            <a:r>
              <a:rPr lang="en-US" altLang="zh-CN" sz="2800" b="1" dirty="0">
                <a:solidFill>
                  <a:schemeClr val="accent3">
                    <a:lumMod val="75000"/>
                  </a:schemeClr>
                </a:solidFill>
                <a:latin typeface="Calibri" panose="020F0502020204030204" pitchFamily="34" charset="0"/>
                <a:cs typeface="Arial" panose="020B0604020202020204" pitchFamily="34" charset="0"/>
              </a:rPr>
              <a:t>Shenzhen Bus Group's Experience</a:t>
            </a:r>
          </a:p>
        </p:txBody>
      </p:sp>
      <p:sp>
        <p:nvSpPr>
          <p:cNvPr id="8" name="文本框 7"/>
          <p:cNvSpPr txBox="1"/>
          <p:nvPr/>
        </p:nvSpPr>
        <p:spPr>
          <a:xfrm>
            <a:off x="975861" y="4894451"/>
            <a:ext cx="5980849" cy="923330"/>
          </a:xfrm>
          <a:prstGeom prst="rect">
            <a:avLst/>
          </a:prstGeom>
          <a:noFill/>
        </p:spPr>
        <p:txBody>
          <a:bodyPr wrap="square" rtlCol="0">
            <a:spAutoFit/>
          </a:bodyPr>
          <a:lstStyle/>
          <a:p>
            <a:pPr algn="l"/>
            <a:r>
              <a:rPr lang="en-US" altLang="zh-CN" dirty="0">
                <a:solidFill>
                  <a:schemeClr val="accent6">
                    <a:lumMod val="60000"/>
                    <a:lumOff val="40000"/>
                  </a:schemeClr>
                </a:solidFill>
                <a:latin typeface="Calibri" panose="020F0502020204030204" pitchFamily="34" charset="0"/>
                <a:cs typeface="Arial" panose="020B0604020202020204" pitchFamily="34" charset="0"/>
              </a:rPr>
              <a:t>Joe Ma</a:t>
            </a:r>
          </a:p>
          <a:p>
            <a:pPr algn="l"/>
            <a:r>
              <a:rPr lang="en-US" altLang="zh-CN" dirty="0">
                <a:solidFill>
                  <a:schemeClr val="accent6">
                    <a:lumMod val="60000"/>
                    <a:lumOff val="40000"/>
                  </a:schemeClr>
                </a:solidFill>
                <a:latin typeface="Calibri" panose="020F0502020204030204" pitchFamily="34" charset="0"/>
                <a:cs typeface="Arial" panose="020B0604020202020204" pitchFamily="34" charset="0"/>
              </a:rPr>
              <a:t>Deputy General Manager, SZBG</a:t>
            </a:r>
          </a:p>
          <a:p>
            <a:pPr algn="l"/>
            <a:r>
              <a:rPr lang="en-US" altLang="zh-CN" dirty="0">
                <a:solidFill>
                  <a:schemeClr val="accent6">
                    <a:lumMod val="60000"/>
                    <a:lumOff val="40000"/>
                  </a:schemeClr>
                </a:solidFill>
                <a:latin typeface="Calibri" panose="020F0502020204030204" pitchFamily="34" charset="0"/>
                <a:cs typeface="Arial" panose="020B0604020202020204" pitchFamily="34" charset="0"/>
              </a:rPr>
              <a:t>Chairman, Taxi &amp; Ride-hailing Committee, UITP</a:t>
            </a:r>
          </a:p>
        </p:txBody>
      </p:sp>
      <p:sp>
        <p:nvSpPr>
          <p:cNvPr id="9" name="文本框 7">
            <a:extLst>
              <a:ext uri="{FF2B5EF4-FFF2-40B4-BE49-F238E27FC236}">
                <a16:creationId xmlns:a16="http://schemas.microsoft.com/office/drawing/2014/main" id="{8BE7606F-DB52-704D-BC9B-84A6AAE8BB3E}"/>
              </a:ext>
            </a:extLst>
          </p:cNvPr>
          <p:cNvSpPr txBox="1"/>
          <p:nvPr/>
        </p:nvSpPr>
        <p:spPr>
          <a:xfrm>
            <a:off x="5732570" y="5015926"/>
            <a:ext cx="5980849" cy="923330"/>
          </a:xfrm>
          <a:prstGeom prst="rect">
            <a:avLst/>
          </a:prstGeom>
          <a:noFill/>
        </p:spPr>
        <p:txBody>
          <a:bodyPr wrap="square" rtlCol="0">
            <a:spAutoFit/>
          </a:bodyPr>
          <a:lstStyle/>
          <a:p>
            <a:pPr algn="l"/>
            <a:r>
              <a:rPr lang="en-US" altLang="zh-CN" dirty="0">
                <a:solidFill>
                  <a:schemeClr val="accent6">
                    <a:lumMod val="60000"/>
                    <a:lumOff val="40000"/>
                  </a:schemeClr>
                </a:solidFill>
                <a:latin typeface="Calibri" panose="020F0502020204030204" pitchFamily="34" charset="0"/>
                <a:cs typeface="Arial" panose="020B0604020202020204" pitchFamily="34" charset="0"/>
              </a:rPr>
              <a:t>Hallie Liao</a:t>
            </a:r>
          </a:p>
          <a:p>
            <a:pPr algn="l"/>
            <a:r>
              <a:rPr lang="en-US" altLang="zh-CN" dirty="0">
                <a:solidFill>
                  <a:schemeClr val="accent6">
                    <a:lumMod val="60000"/>
                    <a:lumOff val="40000"/>
                  </a:schemeClr>
                </a:solidFill>
                <a:latin typeface="Calibri" panose="020F0502020204030204" pitchFamily="34" charset="0"/>
                <a:cs typeface="Arial" panose="020B0604020202020204" pitchFamily="34" charset="0"/>
              </a:rPr>
              <a:t>Head of International Development</a:t>
            </a:r>
          </a:p>
          <a:p>
            <a:pPr algn="l"/>
            <a:r>
              <a:rPr lang="en-US" altLang="zh-CN" dirty="0">
                <a:solidFill>
                  <a:schemeClr val="accent6">
                    <a:lumMod val="60000"/>
                    <a:lumOff val="40000"/>
                  </a:schemeClr>
                </a:solidFill>
                <a:latin typeface="Calibri" panose="020F0502020204030204" pitchFamily="34" charset="0"/>
                <a:cs typeface="Arial" panose="020B0604020202020204" pitchFamily="34" charset="0"/>
              </a:rPr>
              <a:t>Shenzhen Bus Group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1" cstate="email">
            <a:alphaModFix amt="1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hape 252"/>
          <p:cNvSpPr>
            <a:spLocks noGrp="1"/>
          </p:cNvSpPr>
          <p:nvPr>
            <p:ph type="title" idx="4294967295"/>
          </p:nvPr>
        </p:nvSpPr>
        <p:spPr>
          <a:xfrm>
            <a:off x="191135" y="107315"/>
            <a:ext cx="7628890" cy="1143000"/>
          </a:xfrm>
          <a:prstGeom prst="rect">
            <a:avLst/>
          </a:prstGeom>
        </p:spPr>
        <p:txBody>
          <a:bodyPr>
            <a:noAutofit/>
          </a:bodyPr>
          <a:lstStyle>
            <a:lvl1pPr algn="ctr">
              <a:defRPr sz="3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lnSpc>
                <a:spcPct val="130000"/>
              </a:lnSpc>
            </a:pPr>
            <a:r>
              <a:rPr lang="en-US" altLang="zh-CN" sz="4000" dirty="0">
                <a:solidFill>
                  <a:schemeClr val="accent3">
                    <a:lumMod val="75000"/>
                  </a:schemeClr>
                </a:solidFill>
                <a:latin typeface="Arial" panose="020B0604020202020204" pitchFamily="34" charset="0"/>
                <a:cs typeface="Arial" panose="020B0604020202020204" pitchFamily="34" charset="0"/>
                <a:sym typeface="+mn-ea"/>
              </a:rPr>
              <a:t> </a:t>
            </a:r>
            <a:r>
              <a:rPr lang="en-US" altLang="zh-CN" sz="4000" dirty="0">
                <a:solidFill>
                  <a:schemeClr val="accent3">
                    <a:lumMod val="75000"/>
                  </a:schemeClr>
                </a:solidFill>
                <a:latin typeface="Calibri" panose="020F0502020204030204" pitchFamily="34" charset="0"/>
                <a:cs typeface="Arial" panose="020B0604020202020204" pitchFamily="34" charset="0"/>
                <a:sym typeface="+mn-ea"/>
              </a:rPr>
              <a:t>Emergency Measures</a:t>
            </a:r>
            <a:endParaRPr lang="en-US" altLang="zh-CN" sz="4000" dirty="0">
              <a:solidFill>
                <a:schemeClr val="accent3">
                  <a:lumMod val="75000"/>
                </a:schemeClr>
              </a:solidFill>
              <a:latin typeface="Calibri" panose="020F0502020204030204" pitchFamily="34" charset="0"/>
              <a:ea typeface="+mn-ea"/>
              <a:cs typeface="Arial" panose="020B0604020202020204" pitchFamily="34" charset="0"/>
              <a:sym typeface="+mn-ea"/>
            </a:endParaRPr>
          </a:p>
        </p:txBody>
      </p:sp>
      <p:pic>
        <p:nvPicPr>
          <p:cNvPr id="3" name="图片 2" descr="73879099339948b38e51d36828509cb"/>
          <p:cNvPicPr>
            <a:picLocks noChangeAspect="1"/>
          </p:cNvPicPr>
          <p:nvPr>
            <p:custDataLst>
              <p:tags r:id="rId1"/>
            </p:custDataLst>
          </p:nvPr>
        </p:nvPicPr>
        <p:blipFill>
          <a:blip r:embed="rId12" cstate="email">
            <a:extLst>
              <a:ext uri="{28A0092B-C50C-407E-A947-70E740481C1C}">
                <a14:useLocalDpi xmlns:a14="http://schemas.microsoft.com/office/drawing/2010/main"/>
              </a:ext>
            </a:extLst>
          </a:blip>
          <a:srcRect/>
          <a:stretch>
            <a:fillRect/>
          </a:stretch>
        </p:blipFill>
        <p:spPr>
          <a:xfrm>
            <a:off x="2370183" y="1250111"/>
            <a:ext cx="3547699" cy="2650059"/>
          </a:xfrm>
          <a:prstGeom prst="rect">
            <a:avLst/>
          </a:prstGeom>
        </p:spPr>
      </p:pic>
      <p:pic>
        <p:nvPicPr>
          <p:cNvPr id="5" name="图片 4" descr="1.1"/>
          <p:cNvPicPr>
            <a:picLocks noChangeAspect="1"/>
          </p:cNvPicPr>
          <p:nvPr>
            <p:custDataLst>
              <p:tags r:id="rId2"/>
            </p:custDataLst>
          </p:nvPr>
        </p:nvPicPr>
        <p:blipFill>
          <a:blip r:embed="rId13" cstate="email">
            <a:extLst>
              <a:ext uri="{28A0092B-C50C-407E-A947-70E740481C1C}">
                <a14:useLocalDpi xmlns:a14="http://schemas.microsoft.com/office/drawing/2010/main"/>
              </a:ext>
            </a:extLst>
          </a:blip>
          <a:srcRect/>
          <a:stretch>
            <a:fillRect/>
          </a:stretch>
        </p:blipFill>
        <p:spPr>
          <a:xfrm>
            <a:off x="2370183" y="3985895"/>
            <a:ext cx="3547699" cy="2650059"/>
          </a:xfrm>
          <a:prstGeom prst="rect">
            <a:avLst/>
          </a:prstGeom>
        </p:spPr>
      </p:pic>
      <p:pic>
        <p:nvPicPr>
          <p:cNvPr id="9" name="图片 8" descr="81783133e44a81ba1d1b81025eeeaa2"/>
          <p:cNvPicPr>
            <a:picLocks noChangeAspect="1"/>
          </p:cNvPicPr>
          <p:nvPr>
            <p:custDataLst>
              <p:tags r:id="rId3"/>
            </p:custDataLst>
          </p:nvPr>
        </p:nvPicPr>
        <p:blipFill>
          <a:blip r:embed="rId14" cstate="email">
            <a:extLst>
              <a:ext uri="{28A0092B-C50C-407E-A947-70E740481C1C}">
                <a14:useLocalDpi xmlns:a14="http://schemas.microsoft.com/office/drawing/2010/main"/>
              </a:ext>
            </a:extLst>
          </a:blip>
          <a:srcRect/>
          <a:stretch>
            <a:fillRect/>
          </a:stretch>
        </p:blipFill>
        <p:spPr>
          <a:xfrm>
            <a:off x="6003608" y="1250111"/>
            <a:ext cx="1730987" cy="1738131"/>
          </a:xfrm>
          <a:prstGeom prst="rect">
            <a:avLst/>
          </a:prstGeom>
        </p:spPr>
      </p:pic>
      <p:pic>
        <p:nvPicPr>
          <p:cNvPr id="2" name="图片 31" descr="封面"/>
          <p:cNvPicPr>
            <a:picLocks noChangeAspect="1"/>
          </p:cNvPicPr>
          <p:nvPr>
            <p:custDataLst>
              <p:tags r:id="rId4"/>
            </p:custDataLst>
          </p:nvPr>
        </p:nvPicPr>
        <p:blipFill>
          <a:blip r:embed="rId15" cstate="email">
            <a:extLst>
              <a:ext uri="{28A0092B-C50C-407E-A947-70E740481C1C}">
                <a14:useLocalDpi xmlns:a14="http://schemas.microsoft.com/office/drawing/2010/main"/>
              </a:ext>
            </a:extLst>
          </a:blip>
          <a:srcRect/>
          <a:stretch>
            <a:fillRect/>
          </a:stretch>
        </p:blipFill>
        <p:spPr>
          <a:xfrm>
            <a:off x="7820320" y="1250111"/>
            <a:ext cx="1730987" cy="1738131"/>
          </a:xfrm>
          <a:prstGeom prst="rect">
            <a:avLst/>
          </a:prstGeom>
          <a:noFill/>
          <a:ln w="9525">
            <a:noFill/>
          </a:ln>
        </p:spPr>
      </p:pic>
      <p:pic>
        <p:nvPicPr>
          <p:cNvPr id="10" name="图片 9" descr="d79a775e0b65284c8e57bc1b11196cf"/>
          <p:cNvPicPr>
            <a:picLocks noChangeAspect="1"/>
          </p:cNvPicPr>
          <p:nvPr>
            <p:custDataLst>
              <p:tags r:id="rId5"/>
            </p:custDataLst>
          </p:nvPr>
        </p:nvPicPr>
        <p:blipFill>
          <a:blip r:embed="rId16" cstate="email">
            <a:extLst>
              <a:ext uri="{28A0092B-C50C-407E-A947-70E740481C1C}">
                <a14:useLocalDpi xmlns:a14="http://schemas.microsoft.com/office/drawing/2010/main"/>
              </a:ext>
            </a:extLst>
          </a:blip>
          <a:srcRect/>
          <a:stretch>
            <a:fillRect/>
          </a:stretch>
        </p:blipFill>
        <p:spPr>
          <a:xfrm>
            <a:off x="6003608" y="3073967"/>
            <a:ext cx="1730987" cy="1738131"/>
          </a:xfrm>
          <a:prstGeom prst="rect">
            <a:avLst/>
          </a:prstGeom>
        </p:spPr>
      </p:pic>
      <p:pic>
        <p:nvPicPr>
          <p:cNvPr id="6" name="图片 45" descr="微信图片_20200227193015"/>
          <p:cNvPicPr>
            <a:picLocks noChangeAspect="1"/>
          </p:cNvPicPr>
          <p:nvPr>
            <p:custDataLst>
              <p:tags r:id="rId6"/>
            </p:custDataLst>
          </p:nvPr>
        </p:nvPicPr>
        <p:blipFill>
          <a:blip r:embed="rId17" cstate="email">
            <a:extLst>
              <a:ext uri="{28A0092B-C50C-407E-A947-70E740481C1C}">
                <a14:useLocalDpi xmlns:a14="http://schemas.microsoft.com/office/drawing/2010/main"/>
              </a:ext>
            </a:extLst>
          </a:blip>
          <a:srcRect/>
          <a:stretch>
            <a:fillRect/>
          </a:stretch>
        </p:blipFill>
        <p:spPr>
          <a:xfrm>
            <a:off x="7820320" y="3073967"/>
            <a:ext cx="1730987" cy="1738131"/>
          </a:xfrm>
          <a:prstGeom prst="rect">
            <a:avLst/>
          </a:prstGeom>
          <a:noFill/>
          <a:ln w="9525">
            <a:noFill/>
          </a:ln>
        </p:spPr>
      </p:pic>
      <p:pic>
        <p:nvPicPr>
          <p:cNvPr id="7" name="图片 46" descr="微信图片_20200227112543"/>
          <p:cNvPicPr>
            <a:picLocks noChangeAspect="1"/>
          </p:cNvPicPr>
          <p:nvPr>
            <p:custDataLst>
              <p:tags r:id="rId7"/>
            </p:custDataLst>
          </p:nvPr>
        </p:nvPicPr>
        <p:blipFill>
          <a:blip r:embed="rId18" cstate="email">
            <a:extLst>
              <a:ext uri="{28A0092B-C50C-407E-A947-70E740481C1C}">
                <a14:useLocalDpi xmlns:a14="http://schemas.microsoft.com/office/drawing/2010/main"/>
              </a:ext>
            </a:extLst>
          </a:blip>
          <a:srcRect/>
          <a:stretch>
            <a:fillRect/>
          </a:stretch>
        </p:blipFill>
        <p:spPr>
          <a:xfrm>
            <a:off x="6003608" y="4897823"/>
            <a:ext cx="1730987" cy="1738131"/>
          </a:xfrm>
          <a:prstGeom prst="rect">
            <a:avLst/>
          </a:prstGeom>
          <a:noFill/>
          <a:ln w="9525">
            <a:noFill/>
          </a:ln>
        </p:spPr>
      </p:pic>
      <p:pic>
        <p:nvPicPr>
          <p:cNvPr id="13" name="图片 12" descr="a1dcce6002220b52e04781e14cfa382"/>
          <p:cNvPicPr>
            <a:picLocks noChangeAspect="1"/>
          </p:cNvPicPr>
          <p:nvPr>
            <p:custDataLst>
              <p:tags r:id="rId8"/>
            </p:custDataLst>
          </p:nvPr>
        </p:nvPicPr>
        <p:blipFill>
          <a:blip r:embed="rId19" cstate="email">
            <a:extLst>
              <a:ext uri="{28A0092B-C50C-407E-A947-70E740481C1C}">
                <a14:useLocalDpi xmlns:a14="http://schemas.microsoft.com/office/drawing/2010/main"/>
              </a:ext>
            </a:extLst>
          </a:blip>
          <a:srcRect/>
          <a:stretch>
            <a:fillRect/>
          </a:stretch>
        </p:blipFill>
        <p:spPr>
          <a:xfrm>
            <a:off x="7820320" y="4897823"/>
            <a:ext cx="1730987" cy="17381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7" cstate="email">
            <a:alphaModFix amt="1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hape 252"/>
          <p:cNvSpPr>
            <a:spLocks noGrp="1"/>
          </p:cNvSpPr>
          <p:nvPr>
            <p:ph type="title" idx="4294967295"/>
          </p:nvPr>
        </p:nvSpPr>
        <p:spPr>
          <a:xfrm>
            <a:off x="191135" y="107315"/>
            <a:ext cx="6929755" cy="993775"/>
          </a:xfrm>
          <a:prstGeom prst="rect">
            <a:avLst/>
          </a:prstGeom>
        </p:spPr>
        <p:txBody>
          <a:bodyPr>
            <a:noAutofit/>
          </a:bodyPr>
          <a:lstStyle>
            <a:lvl1pPr algn="ctr">
              <a:defRPr sz="3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lnSpc>
                <a:spcPct val="130000"/>
              </a:lnSpc>
            </a:pPr>
            <a:r>
              <a:rPr lang="en-US" altLang="zh-CN" sz="4000" dirty="0">
                <a:solidFill>
                  <a:schemeClr val="accent3">
                    <a:lumMod val="75000"/>
                  </a:schemeClr>
                </a:solidFill>
                <a:latin typeface="Arial" panose="020B0604020202020204" pitchFamily="34" charset="0"/>
                <a:cs typeface="Arial" panose="020B0604020202020204" pitchFamily="34" charset="0"/>
                <a:sym typeface="+mn-ea"/>
              </a:rPr>
              <a:t> </a:t>
            </a:r>
            <a:r>
              <a:rPr lang="en-US" altLang="zh-CN" sz="4000" dirty="0">
                <a:solidFill>
                  <a:schemeClr val="accent3">
                    <a:lumMod val="75000"/>
                  </a:schemeClr>
                </a:solidFill>
                <a:latin typeface="Calibri" panose="020F0502020204030204" pitchFamily="34" charset="0"/>
                <a:cs typeface="Arial" panose="020B0604020202020204" pitchFamily="34" charset="0"/>
                <a:sym typeface="+mn-ea"/>
              </a:rPr>
              <a:t>Emergency Measures</a:t>
            </a:r>
            <a:endParaRPr lang="en-US" altLang="zh-CN" sz="4000" dirty="0">
              <a:solidFill>
                <a:schemeClr val="accent3">
                  <a:lumMod val="75000"/>
                </a:schemeClr>
              </a:solidFill>
              <a:latin typeface="Calibri" panose="020F0502020204030204" pitchFamily="34" charset="0"/>
              <a:ea typeface="+mn-ea"/>
              <a:cs typeface="Arial" panose="020B0604020202020204" pitchFamily="34" charset="0"/>
              <a:sym typeface="+mn-ea"/>
            </a:endParaRPr>
          </a:p>
        </p:txBody>
      </p:sp>
      <p:sp>
        <p:nvSpPr>
          <p:cNvPr id="10" name="任意多边形 9"/>
          <p:cNvSpPr/>
          <p:nvPr>
            <p:custDataLst>
              <p:tags r:id="rId1"/>
            </p:custDataLst>
          </p:nvPr>
        </p:nvSpPr>
        <p:spPr>
          <a:xfrm flipH="1">
            <a:off x="5774568" y="3104861"/>
            <a:ext cx="1967225" cy="333337"/>
          </a:xfrm>
          <a:custGeom>
            <a:avLst/>
            <a:gdLst/>
            <a:ahLst/>
            <a:cxnLst>
              <a:cxn ang="0">
                <a:pos x="wd2" y="hd2"/>
              </a:cxn>
              <a:cxn ang="5400000">
                <a:pos x="wd2" y="hd2"/>
              </a:cxn>
              <a:cxn ang="10800000">
                <a:pos x="wd2" y="hd2"/>
              </a:cxn>
              <a:cxn ang="16200000">
                <a:pos x="wd2" y="hd2"/>
              </a:cxn>
            </a:cxnLst>
            <a:rect l="0" t="0" r="r" b="b"/>
            <a:pathLst>
              <a:path w="21600" h="21600" extrusionOk="0">
                <a:moveTo>
                  <a:pt x="14580" y="147"/>
                </a:moveTo>
                <a:lnTo>
                  <a:pt x="0" y="21572"/>
                </a:lnTo>
                <a:lnTo>
                  <a:pt x="12417" y="21600"/>
                </a:lnTo>
                <a:lnTo>
                  <a:pt x="21600" y="0"/>
                </a:lnTo>
                <a:lnTo>
                  <a:pt x="14580" y="147"/>
                </a:lnTo>
                <a:close/>
              </a:path>
            </a:pathLst>
          </a:custGeom>
          <a:solidFill>
            <a:srgbClr val="FFFFFF"/>
          </a:solidFill>
          <a:ln w="12700">
            <a:solidFill>
              <a:srgbClr val="DCDEE0"/>
            </a:solidFill>
          </a:ln>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11" name="任意多边形 10"/>
          <p:cNvSpPr/>
          <p:nvPr>
            <p:custDataLst>
              <p:tags r:id="rId2"/>
            </p:custDataLst>
          </p:nvPr>
        </p:nvSpPr>
        <p:spPr>
          <a:xfrm flipH="1">
            <a:off x="4750533" y="3104861"/>
            <a:ext cx="1300076" cy="337967"/>
          </a:xfrm>
          <a:custGeom>
            <a:avLst/>
            <a:gdLst/>
            <a:ahLst/>
            <a:cxnLst>
              <a:cxn ang="0">
                <a:pos x="wd2" y="hd2"/>
              </a:cxn>
              <a:cxn ang="5400000">
                <a:pos x="wd2" y="hd2"/>
              </a:cxn>
              <a:cxn ang="10800000">
                <a:pos x="wd2" y="hd2"/>
              </a:cxn>
              <a:cxn ang="16200000">
                <a:pos x="wd2" y="hd2"/>
              </a:cxn>
            </a:cxnLst>
            <a:rect l="0" t="0" r="r" b="b"/>
            <a:pathLst>
              <a:path w="21600" h="21600" extrusionOk="0">
                <a:moveTo>
                  <a:pt x="10977" y="145"/>
                </a:moveTo>
                <a:lnTo>
                  <a:pt x="0" y="21572"/>
                </a:lnTo>
                <a:lnTo>
                  <a:pt x="18833" y="21600"/>
                </a:lnTo>
                <a:lnTo>
                  <a:pt x="21600" y="0"/>
                </a:lnTo>
                <a:lnTo>
                  <a:pt x="10977" y="145"/>
                </a:lnTo>
                <a:close/>
              </a:path>
            </a:pathLst>
          </a:custGeom>
          <a:solidFill>
            <a:srgbClr val="FFFFFF"/>
          </a:solidFill>
          <a:ln w="12700">
            <a:solidFill>
              <a:srgbClr val="DCDEE0"/>
            </a:solidFill>
          </a:ln>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12" name="任意多边形 11"/>
          <p:cNvSpPr/>
          <p:nvPr>
            <p:custDataLst>
              <p:tags r:id="rId3"/>
            </p:custDataLst>
          </p:nvPr>
        </p:nvSpPr>
        <p:spPr>
          <a:xfrm>
            <a:off x="3233604" y="3104861"/>
            <a:ext cx="1200168" cy="335652"/>
          </a:xfrm>
          <a:custGeom>
            <a:avLst/>
            <a:gdLst/>
            <a:ahLst/>
            <a:cxnLst>
              <a:cxn ang="0">
                <a:pos x="wd2" y="hd2"/>
              </a:cxn>
              <a:cxn ang="5400000">
                <a:pos x="wd2" y="hd2"/>
              </a:cxn>
              <a:cxn ang="10800000">
                <a:pos x="wd2" y="hd2"/>
              </a:cxn>
              <a:cxn ang="16200000">
                <a:pos x="wd2" y="hd2"/>
              </a:cxn>
            </a:cxnLst>
            <a:rect l="0" t="0" r="r" b="b"/>
            <a:pathLst>
              <a:path w="21600" h="21600" extrusionOk="0">
                <a:moveTo>
                  <a:pt x="10093" y="146"/>
                </a:moveTo>
                <a:lnTo>
                  <a:pt x="0" y="21572"/>
                </a:lnTo>
                <a:lnTo>
                  <a:pt x="20401" y="21600"/>
                </a:lnTo>
                <a:lnTo>
                  <a:pt x="21600" y="0"/>
                </a:lnTo>
                <a:lnTo>
                  <a:pt x="10093" y="146"/>
                </a:lnTo>
                <a:close/>
              </a:path>
            </a:pathLst>
          </a:custGeom>
          <a:solidFill>
            <a:srgbClr val="FFFFFF"/>
          </a:solidFill>
          <a:ln w="12700">
            <a:solidFill>
              <a:srgbClr val="DCDEE0"/>
            </a:solidFill>
          </a:ln>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13" name="任意多边形 12"/>
          <p:cNvSpPr/>
          <p:nvPr>
            <p:custDataLst>
              <p:tags r:id="rId4"/>
            </p:custDataLst>
          </p:nvPr>
        </p:nvSpPr>
        <p:spPr>
          <a:xfrm>
            <a:off x="1547656" y="3104861"/>
            <a:ext cx="1944078" cy="333337"/>
          </a:xfrm>
          <a:custGeom>
            <a:avLst/>
            <a:gdLst/>
            <a:ahLst/>
            <a:cxnLst>
              <a:cxn ang="0">
                <a:pos x="wd2" y="hd2"/>
              </a:cxn>
              <a:cxn ang="5400000">
                <a:pos x="wd2" y="hd2"/>
              </a:cxn>
              <a:cxn ang="10800000">
                <a:pos x="wd2" y="hd2"/>
              </a:cxn>
              <a:cxn ang="16200000">
                <a:pos x="wd2" y="hd2"/>
              </a:cxn>
            </a:cxnLst>
            <a:rect l="0" t="0" r="r" b="b"/>
            <a:pathLst>
              <a:path w="21600" h="21600" extrusionOk="0">
                <a:moveTo>
                  <a:pt x="14496" y="147"/>
                </a:moveTo>
                <a:lnTo>
                  <a:pt x="0" y="21572"/>
                </a:lnTo>
                <a:lnTo>
                  <a:pt x="12565" y="21600"/>
                </a:lnTo>
                <a:lnTo>
                  <a:pt x="21600" y="0"/>
                </a:lnTo>
                <a:lnTo>
                  <a:pt x="14496" y="147"/>
                </a:lnTo>
                <a:close/>
              </a:path>
            </a:pathLst>
          </a:custGeom>
          <a:solidFill>
            <a:srgbClr val="FFFFFF"/>
          </a:solidFill>
          <a:ln w="12700">
            <a:solidFill>
              <a:srgbClr val="DCDEE0"/>
            </a:solidFill>
          </a:ln>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25" name="任意多边形 24"/>
          <p:cNvSpPr/>
          <p:nvPr>
            <p:custDataLst>
              <p:tags r:id="rId5"/>
            </p:custDataLst>
          </p:nvPr>
        </p:nvSpPr>
        <p:spPr>
          <a:xfrm>
            <a:off x="6857574" y="1857654"/>
            <a:ext cx="660122" cy="656658"/>
          </a:xfrm>
          <a:custGeom>
            <a:avLst/>
            <a:gdLst/>
            <a:ahLst/>
            <a:cxnLst>
              <a:cxn ang="0">
                <a:pos x="wd2" y="hd2"/>
              </a:cxn>
              <a:cxn ang="5400000">
                <a:pos x="wd2" y="hd2"/>
              </a:cxn>
              <a:cxn ang="10800000">
                <a:pos x="wd2" y="hd2"/>
              </a:cxn>
              <a:cxn ang="16200000">
                <a:pos x="wd2" y="hd2"/>
              </a:cxn>
            </a:cxnLst>
            <a:rect l="0" t="0" r="r" b="b"/>
            <a:pathLst>
              <a:path w="21600" h="21600" extrusionOk="0">
                <a:moveTo>
                  <a:pt x="10856" y="0"/>
                </a:moveTo>
                <a:cubicBezTo>
                  <a:pt x="10838" y="0"/>
                  <a:pt x="10819" y="1"/>
                  <a:pt x="10800" y="2"/>
                </a:cubicBezTo>
                <a:cubicBezTo>
                  <a:pt x="10781" y="1"/>
                  <a:pt x="10762" y="0"/>
                  <a:pt x="10744" y="0"/>
                </a:cubicBezTo>
                <a:cubicBezTo>
                  <a:pt x="4810" y="0"/>
                  <a:pt x="0" y="4835"/>
                  <a:pt x="0" y="10800"/>
                </a:cubicBezTo>
                <a:cubicBezTo>
                  <a:pt x="0" y="16765"/>
                  <a:pt x="4810" y="21600"/>
                  <a:pt x="10744" y="21600"/>
                </a:cubicBezTo>
                <a:cubicBezTo>
                  <a:pt x="10762" y="21600"/>
                  <a:pt x="10781" y="21599"/>
                  <a:pt x="10800" y="21598"/>
                </a:cubicBezTo>
                <a:cubicBezTo>
                  <a:pt x="10819" y="21599"/>
                  <a:pt x="10838" y="21600"/>
                  <a:pt x="10856" y="21600"/>
                </a:cubicBezTo>
                <a:cubicBezTo>
                  <a:pt x="16789" y="21600"/>
                  <a:pt x="21600" y="16765"/>
                  <a:pt x="21600" y="10800"/>
                </a:cubicBezTo>
                <a:cubicBezTo>
                  <a:pt x="21600" y="4835"/>
                  <a:pt x="16789" y="0"/>
                  <a:pt x="10856" y="0"/>
                </a:cubicBezTo>
                <a:close/>
              </a:path>
            </a:pathLst>
          </a:custGeom>
          <a:solidFill>
            <a:srgbClr val="69A35B"/>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26" name="任意多边形 25"/>
          <p:cNvSpPr/>
          <p:nvPr>
            <p:custDataLst>
              <p:tags r:id="rId6"/>
            </p:custDataLst>
          </p:nvPr>
        </p:nvSpPr>
        <p:spPr>
          <a:xfrm>
            <a:off x="6300590" y="2625616"/>
            <a:ext cx="760924" cy="574746"/>
          </a:xfrm>
          <a:custGeom>
            <a:avLst/>
            <a:gdLst/>
            <a:ahLst/>
            <a:cxnLst>
              <a:cxn ang="0">
                <a:pos x="wd2" y="hd2"/>
              </a:cxn>
              <a:cxn ang="5400000">
                <a:pos x="wd2" y="hd2"/>
              </a:cxn>
              <a:cxn ang="10800000">
                <a:pos x="wd2" y="hd2"/>
              </a:cxn>
              <a:cxn ang="16200000">
                <a:pos x="wd2" y="hd2"/>
              </a:cxn>
            </a:cxnLst>
            <a:rect l="0" t="0" r="r" b="b"/>
            <a:pathLst>
              <a:path w="21600" h="21600" extrusionOk="0">
                <a:moveTo>
                  <a:pt x="637" y="21600"/>
                </a:moveTo>
                <a:cubicBezTo>
                  <a:pt x="425" y="21600"/>
                  <a:pt x="213" y="21596"/>
                  <a:pt x="0" y="21588"/>
                </a:cubicBezTo>
                <a:lnTo>
                  <a:pt x="168" y="13486"/>
                </a:lnTo>
                <a:cubicBezTo>
                  <a:pt x="11153" y="13885"/>
                  <a:pt x="15974" y="139"/>
                  <a:pt x="16022" y="0"/>
                </a:cubicBezTo>
                <a:lnTo>
                  <a:pt x="21600" y="3340"/>
                </a:lnTo>
                <a:cubicBezTo>
                  <a:pt x="21534" y="3534"/>
                  <a:pt x="19936" y="8150"/>
                  <a:pt x="16542" y="12647"/>
                </a:cubicBezTo>
                <a:cubicBezTo>
                  <a:pt x="12114" y="18515"/>
                  <a:pt x="6626" y="21600"/>
                  <a:pt x="637" y="21600"/>
                </a:cubicBezTo>
                <a:close/>
              </a:path>
            </a:pathLst>
          </a:custGeom>
          <a:solidFill>
            <a:srgbClr val="69A35B"/>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27" name="任意多边形 26"/>
          <p:cNvSpPr/>
          <p:nvPr>
            <p:custDataLst>
              <p:tags r:id="rId7"/>
            </p:custDataLst>
          </p:nvPr>
        </p:nvSpPr>
        <p:spPr>
          <a:xfrm>
            <a:off x="7310475" y="2628430"/>
            <a:ext cx="760930" cy="575119"/>
          </a:xfrm>
          <a:custGeom>
            <a:avLst/>
            <a:gdLst/>
            <a:ahLst/>
            <a:cxnLst>
              <a:cxn ang="0">
                <a:pos x="wd2" y="hd2"/>
              </a:cxn>
              <a:cxn ang="5400000">
                <a:pos x="wd2" y="hd2"/>
              </a:cxn>
              <a:cxn ang="10800000">
                <a:pos x="wd2" y="hd2"/>
              </a:cxn>
              <a:cxn ang="16200000">
                <a:pos x="wd2" y="hd2"/>
              </a:cxn>
            </a:cxnLst>
            <a:rect l="0" t="0" r="r" b="b"/>
            <a:pathLst>
              <a:path w="21600" h="21600" extrusionOk="0">
                <a:moveTo>
                  <a:pt x="20963" y="21600"/>
                </a:moveTo>
                <a:cubicBezTo>
                  <a:pt x="14974" y="21600"/>
                  <a:pt x="9487" y="18518"/>
                  <a:pt x="5058" y="12653"/>
                </a:cubicBezTo>
                <a:cubicBezTo>
                  <a:pt x="1664" y="8159"/>
                  <a:pt x="66" y="3546"/>
                  <a:pt x="0" y="3352"/>
                </a:cubicBezTo>
                <a:lnTo>
                  <a:pt x="2789" y="1684"/>
                </a:lnTo>
                <a:lnTo>
                  <a:pt x="5573" y="0"/>
                </a:lnTo>
                <a:cubicBezTo>
                  <a:pt x="5586" y="36"/>
                  <a:pt x="6866" y="3653"/>
                  <a:pt x="9529" y="7112"/>
                </a:cubicBezTo>
                <a:cubicBezTo>
                  <a:pt x="12916" y="11509"/>
                  <a:pt x="16923" y="13655"/>
                  <a:pt x="21432" y="13491"/>
                </a:cubicBezTo>
                <a:lnTo>
                  <a:pt x="21600" y="21589"/>
                </a:lnTo>
                <a:cubicBezTo>
                  <a:pt x="21387" y="21596"/>
                  <a:pt x="21175" y="21600"/>
                  <a:pt x="20963" y="21600"/>
                </a:cubicBezTo>
                <a:close/>
              </a:path>
            </a:pathLst>
          </a:custGeom>
          <a:solidFill>
            <a:srgbClr val="69A35B"/>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28" name="任意多边形 27"/>
          <p:cNvSpPr/>
          <p:nvPr>
            <p:custDataLst>
              <p:tags r:id="rId8"/>
            </p:custDataLst>
          </p:nvPr>
        </p:nvSpPr>
        <p:spPr>
          <a:xfrm>
            <a:off x="4877188" y="1857654"/>
            <a:ext cx="660114" cy="656658"/>
          </a:xfrm>
          <a:custGeom>
            <a:avLst/>
            <a:gdLst/>
            <a:ahLst/>
            <a:cxnLst>
              <a:cxn ang="0">
                <a:pos x="wd2" y="hd2"/>
              </a:cxn>
              <a:cxn ang="5400000">
                <a:pos x="wd2" y="hd2"/>
              </a:cxn>
              <a:cxn ang="10800000">
                <a:pos x="wd2" y="hd2"/>
              </a:cxn>
              <a:cxn ang="16200000">
                <a:pos x="wd2" y="hd2"/>
              </a:cxn>
            </a:cxnLst>
            <a:rect l="0" t="0" r="r" b="b"/>
            <a:pathLst>
              <a:path w="21600" h="21600" extrusionOk="0">
                <a:moveTo>
                  <a:pt x="10857" y="0"/>
                </a:moveTo>
                <a:cubicBezTo>
                  <a:pt x="10838" y="0"/>
                  <a:pt x="10819" y="1"/>
                  <a:pt x="10800" y="2"/>
                </a:cubicBezTo>
                <a:cubicBezTo>
                  <a:pt x="10781" y="1"/>
                  <a:pt x="10762" y="0"/>
                  <a:pt x="10743" y="0"/>
                </a:cubicBezTo>
                <a:cubicBezTo>
                  <a:pt x="4810" y="0"/>
                  <a:pt x="0" y="4835"/>
                  <a:pt x="0" y="10800"/>
                </a:cubicBezTo>
                <a:cubicBezTo>
                  <a:pt x="0" y="16765"/>
                  <a:pt x="4810" y="21600"/>
                  <a:pt x="10743" y="21600"/>
                </a:cubicBezTo>
                <a:cubicBezTo>
                  <a:pt x="10762" y="21600"/>
                  <a:pt x="10781" y="21599"/>
                  <a:pt x="10800" y="21598"/>
                </a:cubicBezTo>
                <a:cubicBezTo>
                  <a:pt x="10819" y="21599"/>
                  <a:pt x="10838" y="21600"/>
                  <a:pt x="10857" y="21600"/>
                </a:cubicBezTo>
                <a:cubicBezTo>
                  <a:pt x="16790" y="21600"/>
                  <a:pt x="21600" y="16765"/>
                  <a:pt x="21600" y="10800"/>
                </a:cubicBezTo>
                <a:cubicBezTo>
                  <a:pt x="21600" y="4835"/>
                  <a:pt x="16790" y="0"/>
                  <a:pt x="10857" y="0"/>
                </a:cubicBezTo>
                <a:close/>
              </a:path>
            </a:pathLst>
          </a:custGeom>
          <a:solidFill>
            <a:srgbClr val="3498DB"/>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29" name="任意多边形 28"/>
          <p:cNvSpPr/>
          <p:nvPr>
            <p:custDataLst>
              <p:tags r:id="rId9"/>
            </p:custDataLst>
          </p:nvPr>
        </p:nvSpPr>
        <p:spPr>
          <a:xfrm>
            <a:off x="4323017" y="2625616"/>
            <a:ext cx="760933" cy="574746"/>
          </a:xfrm>
          <a:custGeom>
            <a:avLst/>
            <a:gdLst/>
            <a:ahLst/>
            <a:cxnLst>
              <a:cxn ang="0">
                <a:pos x="wd2" y="hd2"/>
              </a:cxn>
              <a:cxn ang="5400000">
                <a:pos x="wd2" y="hd2"/>
              </a:cxn>
              <a:cxn ang="10800000">
                <a:pos x="wd2" y="hd2"/>
              </a:cxn>
              <a:cxn ang="16200000">
                <a:pos x="wd2" y="hd2"/>
              </a:cxn>
            </a:cxnLst>
            <a:rect l="0" t="0" r="r" b="b"/>
            <a:pathLst>
              <a:path w="21600" h="21600" extrusionOk="0">
                <a:moveTo>
                  <a:pt x="637" y="21600"/>
                </a:moveTo>
                <a:cubicBezTo>
                  <a:pt x="425" y="21600"/>
                  <a:pt x="213" y="21596"/>
                  <a:pt x="0" y="21588"/>
                </a:cubicBezTo>
                <a:lnTo>
                  <a:pt x="168" y="13486"/>
                </a:lnTo>
                <a:cubicBezTo>
                  <a:pt x="11154" y="13885"/>
                  <a:pt x="15974" y="139"/>
                  <a:pt x="16022" y="0"/>
                </a:cubicBezTo>
                <a:lnTo>
                  <a:pt x="21600" y="3340"/>
                </a:lnTo>
                <a:cubicBezTo>
                  <a:pt x="21534" y="3534"/>
                  <a:pt x="19936" y="8150"/>
                  <a:pt x="16542" y="12647"/>
                </a:cubicBezTo>
                <a:cubicBezTo>
                  <a:pt x="12114" y="18515"/>
                  <a:pt x="6626" y="21600"/>
                  <a:pt x="637" y="21600"/>
                </a:cubicBezTo>
                <a:close/>
              </a:path>
            </a:pathLst>
          </a:custGeom>
          <a:solidFill>
            <a:srgbClr val="3498DB"/>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0" name="任意多边形 29"/>
          <p:cNvSpPr/>
          <p:nvPr>
            <p:custDataLst>
              <p:tags r:id="rId10"/>
            </p:custDataLst>
          </p:nvPr>
        </p:nvSpPr>
        <p:spPr>
          <a:xfrm>
            <a:off x="5332901" y="2628430"/>
            <a:ext cx="760926" cy="577047"/>
          </a:xfrm>
          <a:custGeom>
            <a:avLst/>
            <a:gdLst/>
            <a:ahLst/>
            <a:cxnLst>
              <a:cxn ang="0">
                <a:pos x="wd2" y="hd2"/>
              </a:cxn>
              <a:cxn ang="5400000">
                <a:pos x="wd2" y="hd2"/>
              </a:cxn>
              <a:cxn ang="10800000">
                <a:pos x="wd2" y="hd2"/>
              </a:cxn>
              <a:cxn ang="16200000">
                <a:pos x="wd2" y="hd2"/>
              </a:cxn>
            </a:cxnLst>
            <a:rect l="0" t="0" r="r" b="b"/>
            <a:pathLst>
              <a:path w="21600" h="21600" extrusionOk="0">
                <a:moveTo>
                  <a:pt x="18437" y="21600"/>
                </a:moveTo>
                <a:cubicBezTo>
                  <a:pt x="15860" y="21600"/>
                  <a:pt x="13082" y="21258"/>
                  <a:pt x="10253" y="19438"/>
                </a:cubicBezTo>
                <a:cubicBezTo>
                  <a:pt x="6170" y="16810"/>
                  <a:pt x="2816" y="11540"/>
                  <a:pt x="0" y="3326"/>
                </a:cubicBezTo>
                <a:lnTo>
                  <a:pt x="5579" y="0"/>
                </a:lnTo>
                <a:cubicBezTo>
                  <a:pt x="10345" y="13898"/>
                  <a:pt x="14862" y="13708"/>
                  <a:pt x="20580" y="13466"/>
                </a:cubicBezTo>
                <a:cubicBezTo>
                  <a:pt x="20865" y="13454"/>
                  <a:pt x="21149" y="13442"/>
                  <a:pt x="21432" y="13432"/>
                </a:cubicBezTo>
                <a:lnTo>
                  <a:pt x="21600" y="21502"/>
                </a:lnTo>
                <a:cubicBezTo>
                  <a:pt x="21326" y="21512"/>
                  <a:pt x="21051" y="21523"/>
                  <a:pt x="20776" y="21535"/>
                </a:cubicBezTo>
                <a:cubicBezTo>
                  <a:pt x="20019" y="21567"/>
                  <a:pt x="19238" y="21600"/>
                  <a:pt x="18437" y="21600"/>
                </a:cubicBezTo>
                <a:close/>
              </a:path>
            </a:pathLst>
          </a:custGeom>
          <a:solidFill>
            <a:srgbClr val="3498DB"/>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1" name="任意多边形 30"/>
          <p:cNvSpPr/>
          <p:nvPr>
            <p:custDataLst>
              <p:tags r:id="rId11"/>
            </p:custDataLst>
          </p:nvPr>
        </p:nvSpPr>
        <p:spPr>
          <a:xfrm>
            <a:off x="3937629" y="1857654"/>
            <a:ext cx="660114" cy="656658"/>
          </a:xfrm>
          <a:custGeom>
            <a:avLst/>
            <a:gdLst/>
            <a:ahLst/>
            <a:cxnLst>
              <a:cxn ang="0">
                <a:pos x="wd2" y="hd2"/>
              </a:cxn>
              <a:cxn ang="5400000">
                <a:pos x="wd2" y="hd2"/>
              </a:cxn>
              <a:cxn ang="10800000">
                <a:pos x="wd2" y="hd2"/>
              </a:cxn>
              <a:cxn ang="16200000">
                <a:pos x="wd2" y="hd2"/>
              </a:cxn>
            </a:cxnLst>
            <a:rect l="0" t="0" r="r" b="b"/>
            <a:pathLst>
              <a:path w="21600" h="21600" extrusionOk="0">
                <a:moveTo>
                  <a:pt x="10856" y="0"/>
                </a:moveTo>
                <a:cubicBezTo>
                  <a:pt x="10838" y="0"/>
                  <a:pt x="10819" y="1"/>
                  <a:pt x="10800" y="2"/>
                </a:cubicBezTo>
                <a:cubicBezTo>
                  <a:pt x="10781" y="1"/>
                  <a:pt x="10762" y="0"/>
                  <a:pt x="10743" y="0"/>
                </a:cubicBezTo>
                <a:cubicBezTo>
                  <a:pt x="4810" y="0"/>
                  <a:pt x="0" y="4835"/>
                  <a:pt x="0" y="10800"/>
                </a:cubicBezTo>
                <a:cubicBezTo>
                  <a:pt x="0" y="16765"/>
                  <a:pt x="4810" y="21600"/>
                  <a:pt x="10743" y="21600"/>
                </a:cubicBezTo>
                <a:cubicBezTo>
                  <a:pt x="10762" y="21600"/>
                  <a:pt x="10781" y="21599"/>
                  <a:pt x="10800" y="21598"/>
                </a:cubicBezTo>
                <a:cubicBezTo>
                  <a:pt x="10819" y="21599"/>
                  <a:pt x="10838" y="21600"/>
                  <a:pt x="10856" y="21600"/>
                </a:cubicBezTo>
                <a:cubicBezTo>
                  <a:pt x="16790" y="21600"/>
                  <a:pt x="21600" y="16765"/>
                  <a:pt x="21600" y="10800"/>
                </a:cubicBezTo>
                <a:cubicBezTo>
                  <a:pt x="21600" y="4835"/>
                  <a:pt x="16790" y="0"/>
                  <a:pt x="10856" y="0"/>
                </a:cubicBezTo>
                <a:close/>
              </a:path>
            </a:pathLst>
          </a:custGeom>
          <a:solidFill>
            <a:srgbClr val="1F74AD"/>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2" name="任意多边形 31"/>
          <p:cNvSpPr/>
          <p:nvPr>
            <p:custDataLst>
              <p:tags r:id="rId12"/>
            </p:custDataLst>
          </p:nvPr>
        </p:nvSpPr>
        <p:spPr>
          <a:xfrm>
            <a:off x="3943255" y="2625616"/>
            <a:ext cx="640034" cy="98675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1F74AD"/>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3" name="任意多边形 32"/>
          <p:cNvSpPr/>
          <p:nvPr>
            <p:custDataLst>
              <p:tags r:id="rId13"/>
            </p:custDataLst>
          </p:nvPr>
        </p:nvSpPr>
        <p:spPr>
          <a:xfrm>
            <a:off x="3375019" y="2625616"/>
            <a:ext cx="760934" cy="574737"/>
          </a:xfrm>
          <a:custGeom>
            <a:avLst/>
            <a:gdLst/>
            <a:ahLst/>
            <a:cxnLst>
              <a:cxn ang="0">
                <a:pos x="wd2" y="hd2"/>
              </a:cxn>
              <a:cxn ang="5400000">
                <a:pos x="wd2" y="hd2"/>
              </a:cxn>
              <a:cxn ang="10800000">
                <a:pos x="wd2" y="hd2"/>
              </a:cxn>
              <a:cxn ang="16200000">
                <a:pos x="wd2" y="hd2"/>
              </a:cxn>
            </a:cxnLst>
            <a:rect l="0" t="0" r="r" b="b"/>
            <a:pathLst>
              <a:path w="21600" h="21600" extrusionOk="0">
                <a:moveTo>
                  <a:pt x="637" y="21600"/>
                </a:moveTo>
                <a:cubicBezTo>
                  <a:pt x="425" y="21600"/>
                  <a:pt x="213" y="21596"/>
                  <a:pt x="0" y="21588"/>
                </a:cubicBezTo>
                <a:lnTo>
                  <a:pt x="168" y="13486"/>
                </a:lnTo>
                <a:cubicBezTo>
                  <a:pt x="11154" y="13885"/>
                  <a:pt x="15974" y="139"/>
                  <a:pt x="16022" y="0"/>
                </a:cubicBezTo>
                <a:lnTo>
                  <a:pt x="21600" y="3339"/>
                </a:lnTo>
                <a:cubicBezTo>
                  <a:pt x="21534" y="3534"/>
                  <a:pt x="19936" y="8150"/>
                  <a:pt x="16542" y="12647"/>
                </a:cubicBezTo>
                <a:cubicBezTo>
                  <a:pt x="12114" y="18515"/>
                  <a:pt x="6626" y="21600"/>
                  <a:pt x="637" y="21600"/>
                </a:cubicBezTo>
                <a:close/>
              </a:path>
            </a:pathLst>
          </a:custGeom>
          <a:solidFill>
            <a:srgbClr val="1F74AD"/>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4" name="任意多边形 33"/>
          <p:cNvSpPr/>
          <p:nvPr>
            <p:custDataLst>
              <p:tags r:id="rId14"/>
            </p:custDataLst>
          </p:nvPr>
        </p:nvSpPr>
        <p:spPr>
          <a:xfrm>
            <a:off x="4384903" y="2628430"/>
            <a:ext cx="760935" cy="575116"/>
          </a:xfrm>
          <a:custGeom>
            <a:avLst/>
            <a:gdLst/>
            <a:ahLst/>
            <a:cxnLst>
              <a:cxn ang="0">
                <a:pos x="wd2" y="hd2"/>
              </a:cxn>
              <a:cxn ang="5400000">
                <a:pos x="wd2" y="hd2"/>
              </a:cxn>
              <a:cxn ang="10800000">
                <a:pos x="wd2" y="hd2"/>
              </a:cxn>
              <a:cxn ang="16200000">
                <a:pos x="wd2" y="hd2"/>
              </a:cxn>
            </a:cxnLst>
            <a:rect l="0" t="0" r="r" b="b"/>
            <a:pathLst>
              <a:path w="21600" h="21600" extrusionOk="0">
                <a:moveTo>
                  <a:pt x="20963" y="21600"/>
                </a:moveTo>
                <a:cubicBezTo>
                  <a:pt x="14974" y="21600"/>
                  <a:pt x="9487" y="18518"/>
                  <a:pt x="5058" y="12653"/>
                </a:cubicBezTo>
                <a:cubicBezTo>
                  <a:pt x="1664" y="8159"/>
                  <a:pt x="66" y="3546"/>
                  <a:pt x="0" y="3352"/>
                </a:cubicBezTo>
                <a:lnTo>
                  <a:pt x="2789" y="1683"/>
                </a:lnTo>
                <a:lnTo>
                  <a:pt x="5573" y="0"/>
                </a:lnTo>
                <a:cubicBezTo>
                  <a:pt x="5586" y="36"/>
                  <a:pt x="6865" y="3653"/>
                  <a:pt x="9529" y="7112"/>
                </a:cubicBezTo>
                <a:cubicBezTo>
                  <a:pt x="12916" y="11508"/>
                  <a:pt x="16920" y="13656"/>
                  <a:pt x="21432" y="13491"/>
                </a:cubicBezTo>
                <a:lnTo>
                  <a:pt x="21600" y="21589"/>
                </a:lnTo>
                <a:cubicBezTo>
                  <a:pt x="21387" y="21596"/>
                  <a:pt x="21174" y="21600"/>
                  <a:pt x="20963" y="21600"/>
                </a:cubicBezTo>
                <a:close/>
              </a:path>
            </a:pathLst>
          </a:custGeom>
          <a:solidFill>
            <a:srgbClr val="1F74AD"/>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5" name="任意多边形 34"/>
          <p:cNvSpPr/>
          <p:nvPr>
            <p:custDataLst>
              <p:tags r:id="rId15"/>
            </p:custDataLst>
          </p:nvPr>
        </p:nvSpPr>
        <p:spPr>
          <a:xfrm>
            <a:off x="5833625" y="1857654"/>
            <a:ext cx="660122" cy="656658"/>
          </a:xfrm>
          <a:custGeom>
            <a:avLst/>
            <a:gdLst/>
            <a:ahLst/>
            <a:cxnLst>
              <a:cxn ang="0">
                <a:pos x="wd2" y="hd2"/>
              </a:cxn>
              <a:cxn ang="5400000">
                <a:pos x="wd2" y="hd2"/>
              </a:cxn>
              <a:cxn ang="10800000">
                <a:pos x="wd2" y="hd2"/>
              </a:cxn>
              <a:cxn ang="16200000">
                <a:pos x="wd2" y="hd2"/>
              </a:cxn>
            </a:cxnLst>
            <a:rect l="0" t="0" r="r" b="b"/>
            <a:pathLst>
              <a:path w="21600" h="21600" extrusionOk="0">
                <a:moveTo>
                  <a:pt x="10856" y="0"/>
                </a:moveTo>
                <a:cubicBezTo>
                  <a:pt x="10838" y="0"/>
                  <a:pt x="10819" y="1"/>
                  <a:pt x="10800" y="2"/>
                </a:cubicBezTo>
                <a:cubicBezTo>
                  <a:pt x="10781" y="1"/>
                  <a:pt x="10762" y="0"/>
                  <a:pt x="10743" y="0"/>
                </a:cubicBezTo>
                <a:cubicBezTo>
                  <a:pt x="4810" y="0"/>
                  <a:pt x="0" y="4835"/>
                  <a:pt x="0" y="10800"/>
                </a:cubicBezTo>
                <a:cubicBezTo>
                  <a:pt x="0" y="16765"/>
                  <a:pt x="4810" y="21600"/>
                  <a:pt x="10743" y="21600"/>
                </a:cubicBezTo>
                <a:cubicBezTo>
                  <a:pt x="10762" y="21600"/>
                  <a:pt x="10781" y="21599"/>
                  <a:pt x="10800" y="21598"/>
                </a:cubicBezTo>
                <a:cubicBezTo>
                  <a:pt x="10819" y="21599"/>
                  <a:pt x="10838" y="21600"/>
                  <a:pt x="10856" y="21600"/>
                </a:cubicBezTo>
                <a:cubicBezTo>
                  <a:pt x="16790" y="21600"/>
                  <a:pt x="21600" y="16765"/>
                  <a:pt x="21600" y="10800"/>
                </a:cubicBezTo>
                <a:cubicBezTo>
                  <a:pt x="21600" y="4835"/>
                  <a:pt x="16790" y="0"/>
                  <a:pt x="10856" y="0"/>
                </a:cubicBezTo>
                <a:close/>
              </a:path>
            </a:pathLst>
          </a:custGeom>
          <a:solidFill>
            <a:srgbClr val="1AA3AA"/>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6" name="任意多边形 35"/>
          <p:cNvSpPr/>
          <p:nvPr>
            <p:custDataLst>
              <p:tags r:id="rId16"/>
            </p:custDataLst>
          </p:nvPr>
        </p:nvSpPr>
        <p:spPr>
          <a:xfrm>
            <a:off x="5844877" y="2625616"/>
            <a:ext cx="640024" cy="98676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1AA3AA"/>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7" name="任意多边形 36"/>
          <p:cNvSpPr/>
          <p:nvPr>
            <p:custDataLst>
              <p:tags r:id="rId17"/>
            </p:custDataLst>
          </p:nvPr>
        </p:nvSpPr>
        <p:spPr>
          <a:xfrm>
            <a:off x="5279454" y="2625616"/>
            <a:ext cx="760932" cy="574746"/>
          </a:xfrm>
          <a:custGeom>
            <a:avLst/>
            <a:gdLst/>
            <a:ahLst/>
            <a:cxnLst>
              <a:cxn ang="0">
                <a:pos x="wd2" y="hd2"/>
              </a:cxn>
              <a:cxn ang="5400000">
                <a:pos x="wd2" y="hd2"/>
              </a:cxn>
              <a:cxn ang="10800000">
                <a:pos x="wd2" y="hd2"/>
              </a:cxn>
              <a:cxn ang="16200000">
                <a:pos x="wd2" y="hd2"/>
              </a:cxn>
            </a:cxnLst>
            <a:rect l="0" t="0" r="r" b="b"/>
            <a:pathLst>
              <a:path w="21600" h="21600" extrusionOk="0">
                <a:moveTo>
                  <a:pt x="637" y="21600"/>
                </a:moveTo>
                <a:cubicBezTo>
                  <a:pt x="425" y="21600"/>
                  <a:pt x="213" y="21596"/>
                  <a:pt x="0" y="21588"/>
                </a:cubicBezTo>
                <a:lnTo>
                  <a:pt x="168" y="13486"/>
                </a:lnTo>
                <a:cubicBezTo>
                  <a:pt x="11154" y="13885"/>
                  <a:pt x="15974" y="139"/>
                  <a:pt x="16022" y="0"/>
                </a:cubicBezTo>
                <a:lnTo>
                  <a:pt x="21600" y="3340"/>
                </a:lnTo>
                <a:cubicBezTo>
                  <a:pt x="21533" y="3534"/>
                  <a:pt x="19936" y="8150"/>
                  <a:pt x="16542" y="12647"/>
                </a:cubicBezTo>
                <a:cubicBezTo>
                  <a:pt x="12113" y="18515"/>
                  <a:pt x="6626" y="21600"/>
                  <a:pt x="637" y="21600"/>
                </a:cubicBezTo>
                <a:close/>
              </a:path>
            </a:pathLst>
          </a:custGeom>
          <a:solidFill>
            <a:srgbClr val="1AA3AA"/>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8" name="任意多边形 37"/>
          <p:cNvSpPr/>
          <p:nvPr>
            <p:custDataLst>
              <p:tags r:id="rId18"/>
            </p:custDataLst>
          </p:nvPr>
        </p:nvSpPr>
        <p:spPr>
          <a:xfrm>
            <a:off x="6289338" y="2628430"/>
            <a:ext cx="760925" cy="575119"/>
          </a:xfrm>
          <a:custGeom>
            <a:avLst/>
            <a:gdLst/>
            <a:ahLst/>
            <a:cxnLst>
              <a:cxn ang="0">
                <a:pos x="wd2" y="hd2"/>
              </a:cxn>
              <a:cxn ang="5400000">
                <a:pos x="wd2" y="hd2"/>
              </a:cxn>
              <a:cxn ang="10800000">
                <a:pos x="wd2" y="hd2"/>
              </a:cxn>
              <a:cxn ang="16200000">
                <a:pos x="wd2" y="hd2"/>
              </a:cxn>
            </a:cxnLst>
            <a:rect l="0" t="0" r="r" b="b"/>
            <a:pathLst>
              <a:path w="21600" h="21600" extrusionOk="0">
                <a:moveTo>
                  <a:pt x="20963" y="21600"/>
                </a:moveTo>
                <a:cubicBezTo>
                  <a:pt x="14974" y="21600"/>
                  <a:pt x="9487" y="18518"/>
                  <a:pt x="5058" y="12653"/>
                </a:cubicBezTo>
                <a:cubicBezTo>
                  <a:pt x="1664" y="8159"/>
                  <a:pt x="66" y="3546"/>
                  <a:pt x="0" y="3352"/>
                </a:cubicBezTo>
                <a:lnTo>
                  <a:pt x="2789" y="1684"/>
                </a:lnTo>
                <a:lnTo>
                  <a:pt x="5573" y="0"/>
                </a:lnTo>
                <a:cubicBezTo>
                  <a:pt x="5586" y="36"/>
                  <a:pt x="6865" y="3653"/>
                  <a:pt x="9529" y="7112"/>
                </a:cubicBezTo>
                <a:cubicBezTo>
                  <a:pt x="12916" y="11509"/>
                  <a:pt x="16923" y="13655"/>
                  <a:pt x="21432" y="13491"/>
                </a:cubicBezTo>
                <a:lnTo>
                  <a:pt x="21600" y="21589"/>
                </a:lnTo>
                <a:cubicBezTo>
                  <a:pt x="21387" y="21596"/>
                  <a:pt x="21175" y="21600"/>
                  <a:pt x="20963" y="21600"/>
                </a:cubicBezTo>
                <a:close/>
              </a:path>
            </a:pathLst>
          </a:custGeom>
          <a:solidFill>
            <a:srgbClr val="1AA3AA"/>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39" name="任意多边形 38"/>
          <p:cNvSpPr/>
          <p:nvPr>
            <p:custDataLst>
              <p:tags r:id="rId19"/>
            </p:custDataLst>
          </p:nvPr>
        </p:nvSpPr>
        <p:spPr>
          <a:xfrm>
            <a:off x="4888440" y="2625616"/>
            <a:ext cx="640037" cy="98676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3498DB"/>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40" name="任意多边形 39"/>
          <p:cNvSpPr/>
          <p:nvPr>
            <p:custDataLst>
              <p:tags r:id="rId20"/>
            </p:custDataLst>
          </p:nvPr>
        </p:nvSpPr>
        <p:spPr>
          <a:xfrm>
            <a:off x="6868826" y="2625616"/>
            <a:ext cx="640034" cy="98676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69A35B"/>
          </a:solidFill>
          <a:ln w="12700" cap="flat">
            <a:noFill/>
            <a:miter lim="400000"/>
          </a:ln>
          <a:effectLst/>
        </p:spPr>
        <p:txBody>
          <a:bodyPr anchor="ctr"/>
          <a:lstStyle/>
          <a:p>
            <a:pPr algn="ctr">
              <a:lnSpc>
                <a:spcPct val="120000"/>
              </a:lnSpc>
            </a:pPr>
            <a:endParaRPr>
              <a:latin typeface="微软雅黑" panose="020B0503020204020204" charset="-122"/>
              <a:ea typeface="微软雅黑" panose="020B0503020204020204" charset="-122"/>
            </a:endParaRPr>
          </a:p>
        </p:txBody>
      </p:sp>
      <p:sp>
        <p:nvSpPr>
          <p:cNvPr id="41" name="圆角矩形 9"/>
          <p:cNvSpPr/>
          <p:nvPr>
            <p:custDataLst>
              <p:tags r:id="rId21"/>
            </p:custDataLst>
          </p:nvPr>
        </p:nvSpPr>
        <p:spPr>
          <a:xfrm>
            <a:off x="8578850" y="3869055"/>
            <a:ext cx="3166110" cy="1242695"/>
          </a:xfrm>
          <a:prstGeom prst="roundRect">
            <a:avLst>
              <a:gd name="adj" fmla="val 0"/>
            </a:avLst>
          </a:prstGeom>
          <a:solidFill>
            <a:srgbClr val="69A35B"/>
          </a:solidFill>
          <a:ln w="12700">
            <a:miter lim="400000"/>
          </a:ln>
        </p:spPr>
        <p:txBody>
          <a:bodyPr wrap="square" lIns="90000" tIns="46800" rIns="90000" bIns="46800" anchor="ctr">
            <a:noAutofit/>
          </a:bodyPr>
          <a:lstStyle/>
          <a:p>
            <a:pPr algn="ctr">
              <a:lnSpc>
                <a:spcPct val="120000"/>
              </a:lnSpc>
            </a:pPr>
            <a:r>
              <a:rPr lang="en-US" altLang="zh-CN" sz="1600" b="1" spc="300" dirty="0">
                <a:solidFill>
                  <a:sysClr val="window" lastClr="FFFFFF"/>
                </a:solidFill>
                <a:latin typeface="Calibri" panose="020F0502020204030204" pitchFamily="34" charset="0"/>
                <a:ea typeface="微软雅黑" panose="020B0503020204020204" charset="-122"/>
                <a:cs typeface="Arial" panose="020B0604020202020204" pitchFamily="34" charset="0"/>
              </a:rPr>
              <a:t>C</a:t>
            </a:r>
            <a:r>
              <a:rPr lang="zh-CN" altLang="en-US" sz="1600" b="1" spc="300" dirty="0">
                <a:solidFill>
                  <a:sysClr val="window" lastClr="FFFFFF"/>
                </a:solidFill>
                <a:latin typeface="Calibri" panose="020F0502020204030204" pitchFamily="34" charset="0"/>
                <a:ea typeface="微软雅黑" panose="020B0503020204020204" charset="-122"/>
                <a:cs typeface="Arial" panose="020B0604020202020204" pitchFamily="34" charset="0"/>
              </a:rPr>
              <a:t>lear </a:t>
            </a:r>
            <a:r>
              <a:rPr lang="en-US" altLang="zh-CN" sz="1600" b="1" spc="300" dirty="0">
                <a:solidFill>
                  <a:sysClr val="window" lastClr="FFFFFF"/>
                </a:solidFill>
                <a:latin typeface="Calibri" panose="020F0502020204030204" pitchFamily="34" charset="0"/>
                <a:ea typeface="微软雅黑" panose="020B0503020204020204" charset="-122"/>
                <a:cs typeface="Arial" panose="020B0604020202020204" pitchFamily="34" charset="0"/>
              </a:rPr>
              <a:t>&amp;</a:t>
            </a:r>
            <a:r>
              <a:rPr lang="zh-CN" altLang="en-US" sz="1600" b="1" spc="300" dirty="0">
                <a:solidFill>
                  <a:sysClr val="window" lastClr="FFFFFF"/>
                </a:solidFill>
                <a:latin typeface="Calibri" panose="020F0502020204030204" pitchFamily="34" charset="0"/>
                <a:ea typeface="微软雅黑" panose="020B0503020204020204" charset="-122"/>
                <a:cs typeface="Arial" panose="020B0604020202020204" pitchFamily="34" charset="0"/>
              </a:rPr>
              <a:t> unified information communication  platform</a:t>
            </a:r>
          </a:p>
        </p:txBody>
      </p:sp>
      <p:sp>
        <p:nvSpPr>
          <p:cNvPr id="42" name="圆角矩形 7"/>
          <p:cNvSpPr/>
          <p:nvPr>
            <p:custDataLst>
              <p:tags r:id="rId22"/>
            </p:custDataLst>
          </p:nvPr>
        </p:nvSpPr>
        <p:spPr>
          <a:xfrm>
            <a:off x="405765" y="3869055"/>
            <a:ext cx="2828290" cy="1242695"/>
          </a:xfrm>
          <a:prstGeom prst="roundRect">
            <a:avLst>
              <a:gd name="adj" fmla="val 0"/>
            </a:avLst>
          </a:prstGeom>
          <a:solidFill>
            <a:srgbClr val="1F74AD"/>
          </a:solidFill>
          <a:ln w="12700">
            <a:miter lim="400000"/>
          </a:ln>
        </p:spPr>
        <p:txBody>
          <a:bodyPr wrap="square" lIns="90000" tIns="46800" rIns="90000" bIns="46800" anchor="ctr">
            <a:noAutofit/>
          </a:bodyPr>
          <a:lstStyle/>
          <a:p>
            <a:pPr algn="ctr">
              <a:lnSpc>
                <a:spcPct val="120000"/>
              </a:lnSpc>
            </a:pPr>
            <a:r>
              <a:rPr lang="zh-CN" altLang="en-US" sz="1600" b="1" spc="300" dirty="0">
                <a:solidFill>
                  <a:sysClr val="window" lastClr="FFFFFF"/>
                </a:solidFill>
                <a:latin typeface="Calibri" panose="020F0502020204030204" pitchFamily="34" charset="0"/>
                <a:ea typeface="微软雅黑" panose="020B0503020204020204" charset="-122"/>
                <a:cs typeface="Arial" panose="020B0604020202020204" pitchFamily="34" charset="0"/>
              </a:rPr>
              <a:t>Measures to adjust bus services during the epidemic </a:t>
            </a:r>
          </a:p>
        </p:txBody>
      </p:sp>
      <p:sp>
        <p:nvSpPr>
          <p:cNvPr id="43" name="圆角矩形 8"/>
          <p:cNvSpPr/>
          <p:nvPr>
            <p:custDataLst>
              <p:tags r:id="rId23"/>
            </p:custDataLst>
          </p:nvPr>
        </p:nvSpPr>
        <p:spPr>
          <a:xfrm>
            <a:off x="3233420" y="3868420"/>
            <a:ext cx="2805430" cy="1243330"/>
          </a:xfrm>
          <a:prstGeom prst="roundRect">
            <a:avLst>
              <a:gd name="adj" fmla="val 0"/>
            </a:avLst>
          </a:prstGeom>
          <a:solidFill>
            <a:srgbClr val="3498DB"/>
          </a:solidFill>
          <a:ln w="12700">
            <a:miter lim="400000"/>
          </a:ln>
        </p:spPr>
        <p:txBody>
          <a:bodyPr wrap="square" lIns="90000" tIns="46800" rIns="90000" bIns="46800" anchor="ctr">
            <a:normAutofit/>
          </a:bodyPr>
          <a:lstStyle/>
          <a:p>
            <a:pPr algn="ctr">
              <a:lnSpc>
                <a:spcPct val="120000"/>
              </a:lnSpc>
            </a:pPr>
            <a:r>
              <a:rPr lang="zh-CN" altLang="en-US" sz="1600" b="1" spc="300" dirty="0">
                <a:solidFill>
                  <a:sysClr val="window" lastClr="FFFFFF"/>
                </a:solidFill>
                <a:latin typeface="Calibri" panose="020F0502020204030204" pitchFamily="34" charset="0"/>
                <a:ea typeface="微软雅黑" panose="020B0503020204020204" charset="-122"/>
                <a:cs typeface="Arial" panose="020B0604020202020204" pitchFamily="34" charset="0"/>
              </a:rPr>
              <a:t>Emergency procurement procedures</a:t>
            </a:r>
            <a:r>
              <a:rPr lang="zh-CN" altLang="en-US" b="1" spc="300" dirty="0">
                <a:solidFill>
                  <a:sysClr val="window" lastClr="FFFFFF"/>
                </a:solidFill>
                <a:latin typeface="Calibri" panose="020F0502020204030204" pitchFamily="34" charset="0"/>
                <a:ea typeface="微软雅黑" panose="020B0503020204020204" charset="-122"/>
              </a:rPr>
              <a:t> </a:t>
            </a:r>
          </a:p>
        </p:txBody>
      </p:sp>
      <p:sp>
        <p:nvSpPr>
          <p:cNvPr id="44" name="圆角矩形 9"/>
          <p:cNvSpPr/>
          <p:nvPr>
            <p:custDataLst>
              <p:tags r:id="rId24"/>
            </p:custDataLst>
          </p:nvPr>
        </p:nvSpPr>
        <p:spPr>
          <a:xfrm>
            <a:off x="5909310" y="3868420"/>
            <a:ext cx="2929890" cy="1243965"/>
          </a:xfrm>
          <a:prstGeom prst="roundRect">
            <a:avLst>
              <a:gd name="adj" fmla="val 0"/>
            </a:avLst>
          </a:prstGeom>
          <a:solidFill>
            <a:srgbClr val="1AA3AA"/>
          </a:solidFill>
          <a:ln w="12700">
            <a:miter lim="400000"/>
          </a:ln>
        </p:spPr>
        <p:txBody>
          <a:bodyPr wrap="square" lIns="90000" tIns="46800" rIns="90000" bIns="46800" anchor="ctr"/>
          <a:lstStyle/>
          <a:p>
            <a:pPr algn="ctr">
              <a:lnSpc>
                <a:spcPct val="120000"/>
              </a:lnSpc>
            </a:pPr>
            <a:r>
              <a:rPr lang="zh-CN" altLang="en-US" sz="1600" b="1" spc="300" dirty="0">
                <a:solidFill>
                  <a:sysClr val="window" lastClr="FFFFFF"/>
                </a:solidFill>
                <a:latin typeface="Calibri" panose="020F0502020204030204" pitchFamily="34" charset="0"/>
                <a:ea typeface="微软雅黑" panose="020B0503020204020204" charset="-122"/>
                <a:cs typeface="Arial" panose="020B0604020202020204" pitchFamily="34" charset="0"/>
              </a:rPr>
              <a:t>Robust management of staff movement and deployment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7" cstate="email">
            <a:alphaModFix amt="1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文本框 19"/>
          <p:cNvSpPr txBox="1"/>
          <p:nvPr/>
        </p:nvSpPr>
        <p:spPr>
          <a:xfrm>
            <a:off x="1914525" y="1029970"/>
            <a:ext cx="6717665" cy="460375"/>
          </a:xfrm>
          <a:prstGeom prst="rect">
            <a:avLst/>
          </a:prstGeom>
          <a:noFill/>
        </p:spPr>
        <p:txBody>
          <a:bodyPr wrap="square" rtlCol="0">
            <a:spAutoFit/>
          </a:bodyPr>
          <a:lstStyle/>
          <a:p>
            <a:pPr algn="ctr"/>
            <a:r>
              <a:rPr lang="en-US" altLang="zh-CN" sz="2400" b="1" dirty="0">
                <a:solidFill>
                  <a:srgbClr val="00B050"/>
                </a:solidFill>
                <a:latin typeface="Calibri" panose="020F0502020204030204" pitchFamily="34" charset="0"/>
                <a:cs typeface="Arial" panose="020B0604020202020204" pitchFamily="34" charset="0"/>
              </a:rPr>
              <a:t>Canteen &amp; Cafeteria Management</a:t>
            </a:r>
          </a:p>
        </p:txBody>
      </p:sp>
      <p:sp>
        <p:nvSpPr>
          <p:cNvPr id="9" name="Shape 252"/>
          <p:cNvSpPr>
            <a:spLocks noGrp="1"/>
          </p:cNvSpPr>
          <p:nvPr>
            <p:ph type="title" idx="4294967295"/>
          </p:nvPr>
        </p:nvSpPr>
        <p:spPr>
          <a:xfrm>
            <a:off x="191135" y="107315"/>
            <a:ext cx="7628890" cy="1143000"/>
          </a:xfrm>
          <a:prstGeom prst="rect">
            <a:avLst/>
          </a:prstGeom>
        </p:spPr>
        <p:txBody>
          <a:bodyPr>
            <a:noAutofit/>
          </a:bodyPr>
          <a:lstStyle>
            <a:lvl1pPr algn="ctr">
              <a:defRPr sz="3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lnSpc>
                <a:spcPct val="130000"/>
              </a:lnSpc>
            </a:pPr>
            <a:r>
              <a:rPr lang="en-US" altLang="zh-CN" sz="4000" dirty="0">
                <a:solidFill>
                  <a:schemeClr val="accent3">
                    <a:lumMod val="75000"/>
                  </a:schemeClr>
                </a:solidFill>
                <a:latin typeface="Arial" panose="020B0604020202020204" pitchFamily="34" charset="0"/>
                <a:cs typeface="Arial" panose="020B0604020202020204" pitchFamily="34" charset="0"/>
                <a:sym typeface="+mn-ea"/>
              </a:rPr>
              <a:t> </a:t>
            </a:r>
            <a:r>
              <a:rPr lang="en-US" altLang="zh-CN" sz="4000" dirty="0">
                <a:solidFill>
                  <a:schemeClr val="accent3">
                    <a:lumMod val="75000"/>
                  </a:schemeClr>
                </a:solidFill>
                <a:latin typeface="Calibri" panose="020F0502020204030204" pitchFamily="34" charset="0"/>
                <a:cs typeface="Arial" panose="020B0604020202020204" pitchFamily="34" charset="0"/>
                <a:sym typeface="+mn-ea"/>
              </a:rPr>
              <a:t>Emergency Measures</a:t>
            </a:r>
            <a:endParaRPr lang="en-US" altLang="zh-CN" sz="4000" dirty="0">
              <a:solidFill>
                <a:schemeClr val="accent3">
                  <a:lumMod val="75000"/>
                </a:schemeClr>
              </a:solidFill>
              <a:latin typeface="Calibri" panose="020F0502020204030204" pitchFamily="34" charset="0"/>
              <a:ea typeface="+mn-ea"/>
              <a:cs typeface="Arial" panose="020B0604020202020204" pitchFamily="34" charset="0"/>
              <a:sym typeface="+mn-ea"/>
            </a:endParaRPr>
          </a:p>
        </p:txBody>
      </p:sp>
      <p:pic>
        <p:nvPicPr>
          <p:cNvPr id="3" name="图片 2" descr="593b3dd95304f79ac8b5d98ace923e4"/>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2268861" y="1490429"/>
            <a:ext cx="4408585" cy="2450063"/>
          </a:xfrm>
          <a:prstGeom prst="rect">
            <a:avLst/>
          </a:prstGeom>
        </p:spPr>
      </p:pic>
      <p:pic>
        <p:nvPicPr>
          <p:cNvPr id="11" name="图片 10" descr="54f2abe79e59340d5344ca5f0cde939"/>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rcRect/>
          <a:stretch>
            <a:fillRect/>
          </a:stretch>
        </p:blipFill>
        <p:spPr>
          <a:xfrm>
            <a:off x="2268861" y="4035743"/>
            <a:ext cx="2156667" cy="2450063"/>
          </a:xfrm>
          <a:prstGeom prst="rect">
            <a:avLst/>
          </a:prstGeom>
        </p:spPr>
      </p:pic>
      <p:pic>
        <p:nvPicPr>
          <p:cNvPr id="12" name="图片 11" descr="2c3249ece3b6ac6c582f0b07e4daba3"/>
          <p:cNvPicPr>
            <a:picLocks noChangeAspect="1"/>
          </p:cNvPicPr>
          <p:nvPr>
            <p:custDataLst>
              <p:tags r:id="rId3"/>
            </p:custDataLst>
          </p:nvPr>
        </p:nvPicPr>
        <p:blipFill>
          <a:blip r:embed="rId10" cstate="email">
            <a:extLst>
              <a:ext uri="{28A0092B-C50C-407E-A947-70E740481C1C}">
                <a14:useLocalDpi xmlns:a14="http://schemas.microsoft.com/office/drawing/2010/main"/>
              </a:ext>
            </a:extLst>
          </a:blip>
          <a:srcRect/>
          <a:stretch>
            <a:fillRect/>
          </a:stretch>
        </p:blipFill>
        <p:spPr>
          <a:xfrm>
            <a:off x="4520779" y="4035743"/>
            <a:ext cx="4408585" cy="2450063"/>
          </a:xfrm>
          <a:prstGeom prst="rect">
            <a:avLst/>
          </a:prstGeom>
        </p:spPr>
      </p:pic>
      <p:pic>
        <p:nvPicPr>
          <p:cNvPr id="10" name="图片 9" descr="3a73a229f309b4db447d8702874d0bf"/>
          <p:cNvPicPr>
            <a:picLocks noChangeAspect="1"/>
          </p:cNvPicPr>
          <p:nvPr>
            <p:custDataLst>
              <p:tags r:id="rId4"/>
            </p:custDataLst>
          </p:nvPr>
        </p:nvPicPr>
        <p:blipFill>
          <a:blip r:embed="rId11" cstate="email">
            <a:extLst>
              <a:ext uri="{28A0092B-C50C-407E-A947-70E740481C1C}">
                <a14:useLocalDpi xmlns:a14="http://schemas.microsoft.com/office/drawing/2010/main"/>
              </a:ext>
            </a:extLst>
          </a:blip>
          <a:srcRect/>
          <a:stretch>
            <a:fillRect/>
          </a:stretch>
        </p:blipFill>
        <p:spPr>
          <a:xfrm>
            <a:off x="6772696" y="1490429"/>
            <a:ext cx="2156667" cy="245006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6" cstate="email">
            <a:alphaModFix amt="15000"/>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196850" y="426720"/>
            <a:ext cx="8543290" cy="706755"/>
          </a:xfrm>
          <a:prstGeom prst="rect">
            <a:avLst/>
          </a:prstGeom>
          <a:noFill/>
        </p:spPr>
        <p:txBody>
          <a:bodyPr wrap="square" rtlCol="0">
            <a:spAutoFit/>
          </a:bodyPr>
          <a:lstStyle/>
          <a:p>
            <a:r>
              <a:rPr lang="en-US" altLang="zh-CN" sz="4000" b="1" dirty="0">
                <a:solidFill>
                  <a:schemeClr val="accent3">
                    <a:lumMod val="75000"/>
                  </a:schemeClr>
                </a:solidFill>
                <a:latin typeface="Calibri" panose="020F0502020204030204" pitchFamily="34" charset="0"/>
                <a:cs typeface="Arial" panose="020B0604020202020204" pitchFamily="34" charset="0"/>
              </a:rPr>
              <a:t>"Costa Venezia" Cruise Ship</a:t>
            </a:r>
          </a:p>
        </p:txBody>
      </p:sp>
      <p:sp>
        <p:nvSpPr>
          <p:cNvPr id="3" name="圆角矩形 2"/>
          <p:cNvSpPr/>
          <p:nvPr>
            <p:custDataLst>
              <p:tags r:id="rId1"/>
            </p:custDataLst>
          </p:nvPr>
        </p:nvSpPr>
        <p:spPr>
          <a:xfrm>
            <a:off x="6782841" y="5523853"/>
            <a:ext cx="2462537" cy="763782"/>
          </a:xfrm>
          <a:prstGeom prst="roundRect">
            <a:avLst/>
          </a:prstGeom>
          <a:solidFill>
            <a:srgbClr val="2CBEBB"/>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r>
              <a:rPr lang="en-US" altLang="zh-CN" sz="2000" b="1" dirty="0">
                <a:solidFill>
                  <a:srgbClr val="FFFFFF"/>
                </a:solidFill>
                <a:latin typeface="Arial" panose="020B0604020202020204" pitchFamily="34" charset="0"/>
                <a:ea typeface="宋体" panose="02010600030101010101" pitchFamily="2" charset="-122"/>
                <a:cs typeface="Arial" panose="020B0604020202020204" pitchFamily="34" charset="0"/>
              </a:rPr>
              <a:t>Costa Venezia</a:t>
            </a:r>
          </a:p>
        </p:txBody>
      </p:sp>
      <p:sp>
        <p:nvSpPr>
          <p:cNvPr id="4" name="圆角矩形 3"/>
          <p:cNvSpPr/>
          <p:nvPr>
            <p:custDataLst>
              <p:tags r:id="rId2"/>
            </p:custDataLst>
          </p:nvPr>
        </p:nvSpPr>
        <p:spPr>
          <a:xfrm>
            <a:off x="4034099" y="4798673"/>
            <a:ext cx="2120217" cy="1132504"/>
          </a:xfrm>
          <a:prstGeom prst="roundRect">
            <a:avLst/>
          </a:prstGeom>
          <a:noFill/>
          <a:ln>
            <a:solidFill>
              <a:srgbClr val="40D096"/>
            </a:solidFill>
          </a:ln>
        </p:spPr>
        <p:style>
          <a:lnRef idx="2">
            <a:srgbClr val="2CBEBB">
              <a:shade val="50000"/>
            </a:srgbClr>
          </a:lnRef>
          <a:fillRef idx="1">
            <a:srgbClr val="2CBEBB"/>
          </a:fillRef>
          <a:effectRef idx="0">
            <a:srgbClr val="2CBEBB"/>
          </a:effectRef>
          <a:fontRef idx="minor">
            <a:srgbClr val="FFFFFF"/>
          </a:fontRef>
        </p:style>
        <p:txBody>
          <a:bodyPr rtlCol="0" anchor="ctr">
            <a:noAutofit/>
          </a:bodyPr>
          <a:lstStyle/>
          <a:p>
            <a:pPr algn="ctr"/>
            <a:r>
              <a:rPr lang="zh-CN" altLang="en-US" sz="2400" b="1" dirty="0">
                <a:solidFill>
                  <a:srgbClr val="5F5F5F"/>
                </a:solidFill>
                <a:latin typeface="Calibri" panose="020F0502020204030204" pitchFamily="34" charset="0"/>
                <a:cs typeface="Arial" panose="020B0604020202020204" pitchFamily="34" charset="0"/>
                <a:sym typeface="+mn-ea"/>
              </a:rPr>
              <a:t> </a:t>
            </a:r>
            <a:r>
              <a:rPr sz="2400" b="1" dirty="0">
                <a:solidFill>
                  <a:srgbClr val="5F5F5F"/>
                </a:solidFill>
                <a:latin typeface="Calibri" panose="020F0502020204030204" pitchFamily="34" charset="0"/>
                <a:cs typeface="Arial" panose="020B0604020202020204" pitchFamily="34" charset="0"/>
                <a:sym typeface="+mn-ea"/>
              </a:rPr>
              <a:t>70 </a:t>
            </a:r>
            <a:r>
              <a:rPr lang="en-US" sz="2400" b="1" dirty="0">
                <a:solidFill>
                  <a:srgbClr val="5F5F5F"/>
                </a:solidFill>
                <a:latin typeface="Calibri" panose="020F0502020204030204" pitchFamily="34" charset="0"/>
                <a:cs typeface="Arial" panose="020B0604020202020204" pitchFamily="34" charset="0"/>
                <a:sym typeface="+mn-ea"/>
              </a:rPr>
              <a:t>E</a:t>
            </a:r>
            <a:r>
              <a:rPr sz="2400" b="1" dirty="0">
                <a:solidFill>
                  <a:srgbClr val="5F5F5F"/>
                </a:solidFill>
                <a:latin typeface="Calibri" panose="020F0502020204030204" pitchFamily="34" charset="0"/>
                <a:cs typeface="Arial" panose="020B0604020202020204" pitchFamily="34" charset="0"/>
                <a:sym typeface="+mn-ea"/>
              </a:rPr>
              <a:t>mergency </a:t>
            </a:r>
            <a:r>
              <a:rPr lang="en-US" sz="2400" b="1" dirty="0">
                <a:solidFill>
                  <a:srgbClr val="5F5F5F"/>
                </a:solidFill>
                <a:latin typeface="Calibri" panose="020F0502020204030204" pitchFamily="34" charset="0"/>
                <a:cs typeface="Arial" panose="020B0604020202020204" pitchFamily="34" charset="0"/>
                <a:sym typeface="+mn-ea"/>
              </a:rPr>
              <a:t>V</a:t>
            </a:r>
            <a:r>
              <a:rPr sz="2400" b="1" dirty="0">
                <a:solidFill>
                  <a:srgbClr val="5F5F5F"/>
                </a:solidFill>
                <a:latin typeface="Calibri" panose="020F0502020204030204" pitchFamily="34" charset="0"/>
                <a:cs typeface="Arial" panose="020B0604020202020204" pitchFamily="34" charset="0"/>
                <a:sym typeface="+mn-ea"/>
              </a:rPr>
              <a:t>ehicles</a:t>
            </a:r>
          </a:p>
        </p:txBody>
      </p:sp>
      <p:sp>
        <p:nvSpPr>
          <p:cNvPr id="5" name="圆角矩形 4"/>
          <p:cNvSpPr/>
          <p:nvPr>
            <p:custDataLst>
              <p:tags r:id="rId3"/>
            </p:custDataLst>
          </p:nvPr>
        </p:nvSpPr>
        <p:spPr>
          <a:xfrm>
            <a:off x="6843531" y="2200049"/>
            <a:ext cx="2120217" cy="1132504"/>
          </a:xfrm>
          <a:prstGeom prst="roundRect">
            <a:avLst/>
          </a:prstGeom>
          <a:noFill/>
          <a:ln>
            <a:solidFill>
              <a:srgbClr val="40D096"/>
            </a:solid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r>
              <a:rPr lang="en-US" sz="2400" b="1" dirty="0">
                <a:solidFill>
                  <a:srgbClr val="5F5F5F"/>
                </a:solidFill>
                <a:latin typeface="Calibri" panose="020F0502020204030204" pitchFamily="34" charset="0"/>
                <a:cs typeface="Arial" panose="020B0604020202020204" pitchFamily="34" charset="0"/>
              </a:rPr>
              <a:t>Shekou Port</a:t>
            </a:r>
          </a:p>
        </p:txBody>
      </p:sp>
      <p:sp>
        <p:nvSpPr>
          <p:cNvPr id="6" name="圆角矩形 5"/>
          <p:cNvSpPr/>
          <p:nvPr>
            <p:custDataLst>
              <p:tags r:id="rId4"/>
            </p:custDataLst>
          </p:nvPr>
        </p:nvSpPr>
        <p:spPr>
          <a:xfrm>
            <a:off x="8868588" y="3391205"/>
            <a:ext cx="2120217" cy="1132504"/>
          </a:xfrm>
          <a:prstGeom prst="roundRect">
            <a:avLst/>
          </a:prstGeom>
          <a:noFill/>
          <a:ln>
            <a:solidFill>
              <a:srgbClr val="40D096"/>
            </a:solidFill>
          </a:ln>
        </p:spPr>
        <p:style>
          <a:lnRef idx="2">
            <a:srgbClr val="2CBEBB">
              <a:shade val="50000"/>
            </a:srgbClr>
          </a:lnRef>
          <a:fillRef idx="1">
            <a:srgbClr val="2CBEBB"/>
          </a:fillRef>
          <a:effectRef idx="0">
            <a:srgbClr val="2CBEBB"/>
          </a:effectRef>
          <a:fontRef idx="minor">
            <a:srgbClr val="FFFFFF"/>
          </a:fontRef>
        </p:style>
        <p:txBody>
          <a:bodyPr rtlCol="0" anchor="ctr">
            <a:normAutofit lnSpcReduction="10000"/>
          </a:bodyPr>
          <a:lstStyle/>
          <a:p>
            <a:pPr algn="ctr"/>
            <a:endParaRPr lang="zh-CN" altLang="en-US" b="1" dirty="0">
              <a:solidFill>
                <a:srgbClr val="5F5F5F"/>
              </a:solidFill>
              <a:sym typeface="+mn-ea"/>
            </a:endParaRPr>
          </a:p>
          <a:p>
            <a:pPr algn="ctr"/>
            <a:r>
              <a:rPr lang="zh-CN" altLang="en-US" sz="2400" b="1" dirty="0">
                <a:solidFill>
                  <a:srgbClr val="5F5F5F"/>
                </a:solidFill>
                <a:latin typeface="Calibri" panose="020F0502020204030204" pitchFamily="34" charset="0"/>
                <a:cs typeface="Arial" panose="020B0604020202020204" pitchFamily="34" charset="0"/>
                <a:sym typeface="+mn-ea"/>
              </a:rPr>
              <a:t>148 Hubei </a:t>
            </a:r>
            <a:r>
              <a:rPr lang="en-US" altLang="zh-CN" sz="2400" b="1" dirty="0">
                <a:solidFill>
                  <a:srgbClr val="5F5F5F"/>
                </a:solidFill>
                <a:latin typeface="Calibri" panose="020F0502020204030204" pitchFamily="34" charset="0"/>
                <a:cs typeface="Arial" panose="020B0604020202020204" pitchFamily="34" charset="0"/>
                <a:sym typeface="+mn-ea"/>
              </a:rPr>
              <a:t>P</a:t>
            </a:r>
            <a:r>
              <a:rPr lang="zh-CN" altLang="en-US" sz="2400" b="1" dirty="0">
                <a:solidFill>
                  <a:srgbClr val="5F5F5F"/>
                </a:solidFill>
                <a:latin typeface="Calibri" panose="020F0502020204030204" pitchFamily="34" charset="0"/>
                <a:cs typeface="Arial" panose="020B0604020202020204" pitchFamily="34" charset="0"/>
                <a:sym typeface="+mn-ea"/>
              </a:rPr>
              <a:t>assengers</a:t>
            </a:r>
            <a:endParaRPr lang="zh-CN" altLang="en-US" sz="2400" b="1" dirty="0">
              <a:solidFill>
                <a:srgbClr val="5F5F5F"/>
              </a:solidFill>
              <a:latin typeface="Calibri" panose="020F0502020204030204" pitchFamily="34" charset="0"/>
              <a:cs typeface="Arial" panose="020B0604020202020204" pitchFamily="34" charset="0"/>
            </a:endParaRPr>
          </a:p>
          <a:p>
            <a:pPr algn="ctr"/>
            <a:endParaRPr lang="zh-CN" altLang="en-US" sz="2000" b="1" dirty="0">
              <a:solidFill>
                <a:srgbClr val="5F5F5F"/>
              </a:solidFill>
              <a:latin typeface="Arial" panose="020B0604020202020204" pitchFamily="34" charset="0"/>
              <a:cs typeface="Arial" panose="020B0604020202020204" pitchFamily="34" charset="0"/>
            </a:endParaRPr>
          </a:p>
        </p:txBody>
      </p:sp>
      <p:sp>
        <p:nvSpPr>
          <p:cNvPr id="7" name="圆角矩形 6"/>
          <p:cNvSpPr/>
          <p:nvPr>
            <p:custDataLst>
              <p:tags r:id="rId5"/>
            </p:custDataLst>
          </p:nvPr>
        </p:nvSpPr>
        <p:spPr>
          <a:xfrm>
            <a:off x="9862820" y="4828685"/>
            <a:ext cx="2120217" cy="1132504"/>
          </a:xfrm>
          <a:prstGeom prst="roundRect">
            <a:avLst/>
          </a:prstGeom>
          <a:noFill/>
          <a:ln>
            <a:solidFill>
              <a:srgbClr val="40D096"/>
            </a:solidFill>
          </a:ln>
        </p:spPr>
        <p:style>
          <a:lnRef idx="2">
            <a:srgbClr val="2CBEBB">
              <a:shade val="50000"/>
            </a:srgbClr>
          </a:lnRef>
          <a:fillRef idx="1">
            <a:srgbClr val="2CBEBB"/>
          </a:fillRef>
          <a:effectRef idx="0">
            <a:srgbClr val="2CBEBB"/>
          </a:effectRef>
          <a:fontRef idx="minor">
            <a:srgbClr val="FFFFFF"/>
          </a:fontRef>
        </p:style>
        <p:txBody>
          <a:bodyPr rtlCol="0" anchor="ctr">
            <a:noAutofit/>
          </a:bodyPr>
          <a:lstStyle/>
          <a:p>
            <a:pPr algn="ctr"/>
            <a:r>
              <a:rPr lang="zh-CN" altLang="en-US" sz="2400" b="1" dirty="0">
                <a:solidFill>
                  <a:srgbClr val="5F5F5F"/>
                </a:solidFill>
                <a:latin typeface="Calibri" panose="020F0502020204030204" pitchFamily="34" charset="0"/>
                <a:cs typeface="Arial" panose="020B0604020202020204" pitchFamily="34" charset="0"/>
              </a:rPr>
              <a:t>Seven </a:t>
            </a:r>
            <a:r>
              <a:rPr lang="en-US" altLang="zh-CN" sz="2400" b="1" dirty="0">
                <a:solidFill>
                  <a:srgbClr val="5F5F5F"/>
                </a:solidFill>
                <a:latin typeface="Calibri" panose="020F0502020204030204" pitchFamily="34" charset="0"/>
                <a:cs typeface="Arial" panose="020B0604020202020204" pitchFamily="34" charset="0"/>
              </a:rPr>
              <a:t>E</a:t>
            </a:r>
            <a:r>
              <a:rPr lang="zh-CN" altLang="en-US" sz="2400" b="1" dirty="0">
                <a:solidFill>
                  <a:srgbClr val="5F5F5F"/>
                </a:solidFill>
                <a:latin typeface="Calibri" panose="020F0502020204030204" pitchFamily="34" charset="0"/>
                <a:cs typeface="Arial" panose="020B0604020202020204" pitchFamily="34" charset="0"/>
              </a:rPr>
              <a:t>mergency </a:t>
            </a:r>
            <a:r>
              <a:rPr lang="en-US" altLang="zh-CN" sz="2400" b="1" dirty="0">
                <a:solidFill>
                  <a:srgbClr val="5F5F5F"/>
                </a:solidFill>
                <a:latin typeface="Calibri" panose="020F0502020204030204" pitchFamily="34" charset="0"/>
                <a:cs typeface="Arial" panose="020B0604020202020204" pitchFamily="34" charset="0"/>
              </a:rPr>
              <a:t>V</a:t>
            </a:r>
            <a:r>
              <a:rPr lang="zh-CN" altLang="en-US" sz="2400" b="1" dirty="0">
                <a:solidFill>
                  <a:srgbClr val="5F5F5F"/>
                </a:solidFill>
                <a:latin typeface="Calibri" panose="020F0502020204030204" pitchFamily="34" charset="0"/>
                <a:cs typeface="Arial" panose="020B0604020202020204" pitchFamily="34" charset="0"/>
              </a:rPr>
              <a:t>ehicles</a:t>
            </a:r>
          </a:p>
        </p:txBody>
      </p:sp>
      <p:sp>
        <p:nvSpPr>
          <p:cNvPr id="12" name="任意多边形 11"/>
          <p:cNvSpPr/>
          <p:nvPr>
            <p:custDataLst>
              <p:tags r:id="rId6"/>
            </p:custDataLst>
          </p:nvPr>
        </p:nvSpPr>
        <p:spPr>
          <a:xfrm>
            <a:off x="7675648" y="3332553"/>
            <a:ext cx="455109" cy="2191301"/>
          </a:xfrm>
          <a:custGeom>
            <a:avLst/>
            <a:gdLst>
              <a:gd name="connsiteX0" fmla="*/ 277369 w 658369"/>
              <a:gd name="connsiteY0" fmla="*/ 0 h 2057400"/>
              <a:gd name="connsiteX1" fmla="*/ 10669 w 658369"/>
              <a:gd name="connsiteY1" fmla="*/ 952500 h 2057400"/>
              <a:gd name="connsiteX2" fmla="*/ 601219 w 658369"/>
              <a:gd name="connsiteY2" fmla="*/ 1314450 h 2057400"/>
              <a:gd name="connsiteX3" fmla="*/ 658369 w 658369"/>
              <a:gd name="connsiteY3" fmla="*/ 2057400 h 2057400"/>
            </a:gdLst>
            <a:ahLst/>
            <a:cxnLst>
              <a:cxn ang="0">
                <a:pos x="connsiteX0" y="connsiteY0"/>
              </a:cxn>
              <a:cxn ang="0">
                <a:pos x="connsiteX1" y="connsiteY1"/>
              </a:cxn>
              <a:cxn ang="0">
                <a:pos x="connsiteX2" y="connsiteY2"/>
              </a:cxn>
              <a:cxn ang="0">
                <a:pos x="connsiteX3" y="connsiteY3"/>
              </a:cxn>
            </a:cxnLst>
            <a:rect l="l" t="t" r="r" b="b"/>
            <a:pathLst>
              <a:path w="658369" h="2057400">
                <a:moveTo>
                  <a:pt x="277369" y="0"/>
                </a:moveTo>
                <a:cubicBezTo>
                  <a:pt x="117031" y="366712"/>
                  <a:pt x="-43306" y="733425"/>
                  <a:pt x="10669" y="952500"/>
                </a:cubicBezTo>
                <a:cubicBezTo>
                  <a:pt x="64644" y="1171575"/>
                  <a:pt x="493269" y="1130300"/>
                  <a:pt x="601219" y="1314450"/>
                </a:cubicBezTo>
                <a:cubicBezTo>
                  <a:pt x="709169" y="1498600"/>
                  <a:pt x="566294" y="1943100"/>
                  <a:pt x="658369" y="2057400"/>
                </a:cubicBezTo>
              </a:path>
            </a:pathLst>
          </a:custGeom>
          <a:noFill/>
          <a:ln>
            <a:solidFill>
              <a:srgbClr val="40D096"/>
            </a:solidFill>
            <a:prstDash val="sysDash"/>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a:p>
        </p:txBody>
      </p:sp>
      <p:sp>
        <p:nvSpPr>
          <p:cNvPr id="21" name="任意多边形 20"/>
          <p:cNvSpPr/>
          <p:nvPr>
            <p:custDataLst>
              <p:tags r:id="rId7"/>
            </p:custDataLst>
          </p:nvPr>
        </p:nvSpPr>
        <p:spPr>
          <a:xfrm>
            <a:off x="8533870" y="4536206"/>
            <a:ext cx="1032721" cy="1000817"/>
          </a:xfrm>
          <a:custGeom>
            <a:avLst/>
            <a:gdLst>
              <a:gd name="connsiteX0" fmla="*/ 1447800 w 1493953"/>
              <a:gd name="connsiteY0" fmla="*/ 0 h 1447800"/>
              <a:gd name="connsiteX1" fmla="*/ 1314450 w 1493953"/>
              <a:gd name="connsiteY1" fmla="*/ 914400 h 1447800"/>
              <a:gd name="connsiteX2" fmla="*/ 0 w 1493953"/>
              <a:gd name="connsiteY2" fmla="*/ 1447800 h 1447800"/>
            </a:gdLst>
            <a:ahLst/>
            <a:cxnLst>
              <a:cxn ang="0">
                <a:pos x="connsiteX0" y="connsiteY0"/>
              </a:cxn>
              <a:cxn ang="0">
                <a:pos x="connsiteX1" y="connsiteY1"/>
              </a:cxn>
              <a:cxn ang="0">
                <a:pos x="connsiteX2" y="connsiteY2"/>
              </a:cxn>
            </a:cxnLst>
            <a:rect l="l" t="t" r="r" b="b"/>
            <a:pathLst>
              <a:path w="1493953" h="1447800">
                <a:moveTo>
                  <a:pt x="1447800" y="0"/>
                </a:moveTo>
                <a:cubicBezTo>
                  <a:pt x="1501775" y="336550"/>
                  <a:pt x="1555750" y="673100"/>
                  <a:pt x="1314450" y="914400"/>
                </a:cubicBezTo>
                <a:cubicBezTo>
                  <a:pt x="1073150" y="1155700"/>
                  <a:pt x="0" y="1447800"/>
                  <a:pt x="0" y="1447800"/>
                </a:cubicBezTo>
              </a:path>
            </a:pathLst>
          </a:custGeom>
          <a:noFill/>
          <a:ln>
            <a:solidFill>
              <a:srgbClr val="40D096"/>
            </a:solidFill>
            <a:prstDash val="sysDash"/>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a:p>
        </p:txBody>
      </p:sp>
      <p:sp>
        <p:nvSpPr>
          <p:cNvPr id="22" name="任意多边形 21"/>
          <p:cNvSpPr/>
          <p:nvPr>
            <p:custDataLst>
              <p:tags r:id="rId8"/>
            </p:custDataLst>
          </p:nvPr>
        </p:nvSpPr>
        <p:spPr>
          <a:xfrm>
            <a:off x="9192302" y="5961188"/>
            <a:ext cx="1277359" cy="171192"/>
          </a:xfrm>
          <a:custGeom>
            <a:avLst/>
            <a:gdLst>
              <a:gd name="connsiteX0" fmla="*/ 1847850 w 1847850"/>
              <a:gd name="connsiteY0" fmla="*/ 0 h 247650"/>
              <a:gd name="connsiteX1" fmla="*/ 1524000 w 1847850"/>
              <a:gd name="connsiteY1" fmla="*/ 228600 h 247650"/>
              <a:gd name="connsiteX2" fmla="*/ 704850 w 1847850"/>
              <a:gd name="connsiteY2" fmla="*/ 114300 h 247650"/>
              <a:gd name="connsiteX3" fmla="*/ 0 w 1847850"/>
              <a:gd name="connsiteY3" fmla="*/ 247650 h 247650"/>
            </a:gdLst>
            <a:ahLst/>
            <a:cxnLst>
              <a:cxn ang="0">
                <a:pos x="connsiteX0" y="connsiteY0"/>
              </a:cxn>
              <a:cxn ang="0">
                <a:pos x="connsiteX1" y="connsiteY1"/>
              </a:cxn>
              <a:cxn ang="0">
                <a:pos x="connsiteX2" y="connsiteY2"/>
              </a:cxn>
              <a:cxn ang="0">
                <a:pos x="connsiteX3" y="connsiteY3"/>
              </a:cxn>
            </a:cxnLst>
            <a:rect l="l" t="t" r="r" b="b"/>
            <a:pathLst>
              <a:path w="1847850" h="247650">
                <a:moveTo>
                  <a:pt x="1847850" y="0"/>
                </a:moveTo>
                <a:cubicBezTo>
                  <a:pt x="1781175" y="104775"/>
                  <a:pt x="1714500" y="209550"/>
                  <a:pt x="1524000" y="228600"/>
                </a:cubicBezTo>
                <a:cubicBezTo>
                  <a:pt x="1333500" y="247650"/>
                  <a:pt x="958850" y="111125"/>
                  <a:pt x="704850" y="114300"/>
                </a:cubicBezTo>
                <a:cubicBezTo>
                  <a:pt x="450850" y="117475"/>
                  <a:pt x="225425" y="182562"/>
                  <a:pt x="0" y="247650"/>
                </a:cubicBezTo>
              </a:path>
            </a:pathLst>
          </a:custGeom>
          <a:noFill/>
          <a:ln>
            <a:solidFill>
              <a:srgbClr val="40D096"/>
            </a:solidFill>
            <a:prstDash val="sysDash"/>
          </a:ln>
        </p:spPr>
        <p:style>
          <a:lnRef idx="2">
            <a:srgbClr val="2CBEBB">
              <a:shade val="50000"/>
            </a:srgbClr>
          </a:lnRef>
          <a:fillRef idx="1">
            <a:srgbClr val="2CBEBB"/>
          </a:fillRef>
          <a:effectRef idx="0">
            <a:srgbClr val="2CBEBB"/>
          </a:effectRef>
          <a:fontRef idx="minor">
            <a:srgbClr val="FFFFFF"/>
          </a:fontRef>
        </p:style>
        <p:txBody>
          <a:bodyPr rtlCol="0" anchor="ctr">
            <a:normAutofit fontScale="32500" lnSpcReduction="20000"/>
          </a:bodyPr>
          <a:lstStyle/>
          <a:p>
            <a:pPr algn="ctr"/>
            <a:endParaRPr lang="zh-CN" altLang="en-US"/>
          </a:p>
        </p:txBody>
      </p:sp>
      <p:sp>
        <p:nvSpPr>
          <p:cNvPr id="23" name="任意多边形 22"/>
          <p:cNvSpPr/>
          <p:nvPr>
            <p:custDataLst>
              <p:tags r:id="rId9"/>
            </p:custDataLst>
          </p:nvPr>
        </p:nvSpPr>
        <p:spPr>
          <a:xfrm flipH="1">
            <a:off x="6630114" y="4667309"/>
            <a:ext cx="1032721" cy="894695"/>
          </a:xfrm>
          <a:custGeom>
            <a:avLst/>
            <a:gdLst>
              <a:gd name="connsiteX0" fmla="*/ 1447800 w 1493953"/>
              <a:gd name="connsiteY0" fmla="*/ 0 h 1447800"/>
              <a:gd name="connsiteX1" fmla="*/ 1314450 w 1493953"/>
              <a:gd name="connsiteY1" fmla="*/ 914400 h 1447800"/>
              <a:gd name="connsiteX2" fmla="*/ 0 w 1493953"/>
              <a:gd name="connsiteY2" fmla="*/ 1447800 h 1447800"/>
            </a:gdLst>
            <a:ahLst/>
            <a:cxnLst>
              <a:cxn ang="0">
                <a:pos x="connsiteX0" y="connsiteY0"/>
              </a:cxn>
              <a:cxn ang="0">
                <a:pos x="connsiteX1" y="connsiteY1"/>
              </a:cxn>
              <a:cxn ang="0">
                <a:pos x="connsiteX2" y="connsiteY2"/>
              </a:cxn>
            </a:cxnLst>
            <a:rect l="l" t="t" r="r" b="b"/>
            <a:pathLst>
              <a:path w="1493953" h="1447800">
                <a:moveTo>
                  <a:pt x="1447800" y="0"/>
                </a:moveTo>
                <a:cubicBezTo>
                  <a:pt x="1501775" y="336550"/>
                  <a:pt x="1555750" y="673100"/>
                  <a:pt x="1314450" y="914400"/>
                </a:cubicBezTo>
                <a:cubicBezTo>
                  <a:pt x="1073150" y="1155700"/>
                  <a:pt x="0" y="1447800"/>
                  <a:pt x="0" y="1447800"/>
                </a:cubicBezTo>
              </a:path>
            </a:pathLst>
          </a:custGeom>
          <a:noFill/>
          <a:ln>
            <a:solidFill>
              <a:srgbClr val="40D096"/>
            </a:solidFill>
            <a:prstDash val="sysDash"/>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a:p>
        </p:txBody>
      </p:sp>
      <p:sp>
        <p:nvSpPr>
          <p:cNvPr id="24" name="圆角矩形 23"/>
          <p:cNvSpPr/>
          <p:nvPr>
            <p:custDataLst>
              <p:tags r:id="rId10"/>
            </p:custDataLst>
          </p:nvPr>
        </p:nvSpPr>
        <p:spPr>
          <a:xfrm>
            <a:off x="5357241" y="3516915"/>
            <a:ext cx="2120217" cy="1132504"/>
          </a:xfrm>
          <a:prstGeom prst="roundRect">
            <a:avLst/>
          </a:prstGeom>
          <a:noFill/>
          <a:ln>
            <a:solidFill>
              <a:srgbClr val="40D096"/>
            </a:solid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r>
              <a:rPr lang="zh-CN" altLang="en-US" sz="2400" b="1" dirty="0">
                <a:solidFill>
                  <a:srgbClr val="5F5F5F"/>
                </a:solidFill>
                <a:latin typeface="Calibri" panose="020F0502020204030204" pitchFamily="34" charset="0"/>
                <a:cs typeface="Arial" panose="020B0604020202020204" pitchFamily="34" charset="0"/>
                <a:sym typeface="+mn-ea"/>
              </a:rPr>
              <a:t> 5,000 </a:t>
            </a:r>
            <a:r>
              <a:rPr lang="en-US" altLang="zh-CN" sz="2400" b="1" dirty="0">
                <a:solidFill>
                  <a:srgbClr val="5F5F5F"/>
                </a:solidFill>
                <a:latin typeface="Calibri" panose="020F0502020204030204" pitchFamily="34" charset="0"/>
                <a:cs typeface="Arial" panose="020B0604020202020204" pitchFamily="34" charset="0"/>
                <a:sym typeface="+mn-ea"/>
              </a:rPr>
              <a:t>P</a:t>
            </a:r>
            <a:r>
              <a:rPr lang="zh-CN" altLang="en-US" sz="2400" b="1" dirty="0">
                <a:solidFill>
                  <a:srgbClr val="5F5F5F"/>
                </a:solidFill>
                <a:latin typeface="Calibri" panose="020F0502020204030204" pitchFamily="34" charset="0"/>
                <a:cs typeface="Arial" panose="020B0604020202020204" pitchFamily="34" charset="0"/>
                <a:sym typeface="+mn-ea"/>
              </a:rPr>
              <a:t>assengers</a:t>
            </a:r>
          </a:p>
        </p:txBody>
      </p:sp>
      <p:sp>
        <p:nvSpPr>
          <p:cNvPr id="25" name="任意多边形 24"/>
          <p:cNvSpPr/>
          <p:nvPr>
            <p:custDataLst>
              <p:tags r:id="rId11"/>
            </p:custDataLst>
          </p:nvPr>
        </p:nvSpPr>
        <p:spPr>
          <a:xfrm flipH="1">
            <a:off x="5505440" y="5949066"/>
            <a:ext cx="1277359" cy="171192"/>
          </a:xfrm>
          <a:custGeom>
            <a:avLst/>
            <a:gdLst>
              <a:gd name="connsiteX0" fmla="*/ 1847850 w 1847850"/>
              <a:gd name="connsiteY0" fmla="*/ 0 h 247650"/>
              <a:gd name="connsiteX1" fmla="*/ 1524000 w 1847850"/>
              <a:gd name="connsiteY1" fmla="*/ 228600 h 247650"/>
              <a:gd name="connsiteX2" fmla="*/ 704850 w 1847850"/>
              <a:gd name="connsiteY2" fmla="*/ 114300 h 247650"/>
              <a:gd name="connsiteX3" fmla="*/ 0 w 1847850"/>
              <a:gd name="connsiteY3" fmla="*/ 247650 h 247650"/>
            </a:gdLst>
            <a:ahLst/>
            <a:cxnLst>
              <a:cxn ang="0">
                <a:pos x="connsiteX0" y="connsiteY0"/>
              </a:cxn>
              <a:cxn ang="0">
                <a:pos x="connsiteX1" y="connsiteY1"/>
              </a:cxn>
              <a:cxn ang="0">
                <a:pos x="connsiteX2" y="connsiteY2"/>
              </a:cxn>
              <a:cxn ang="0">
                <a:pos x="connsiteX3" y="connsiteY3"/>
              </a:cxn>
            </a:cxnLst>
            <a:rect l="l" t="t" r="r" b="b"/>
            <a:pathLst>
              <a:path w="1847850" h="247650">
                <a:moveTo>
                  <a:pt x="1847850" y="0"/>
                </a:moveTo>
                <a:cubicBezTo>
                  <a:pt x="1781175" y="104775"/>
                  <a:pt x="1714500" y="209550"/>
                  <a:pt x="1524000" y="228600"/>
                </a:cubicBezTo>
                <a:cubicBezTo>
                  <a:pt x="1333500" y="247650"/>
                  <a:pt x="958850" y="111125"/>
                  <a:pt x="704850" y="114300"/>
                </a:cubicBezTo>
                <a:cubicBezTo>
                  <a:pt x="450850" y="117475"/>
                  <a:pt x="225425" y="182562"/>
                  <a:pt x="0" y="247650"/>
                </a:cubicBezTo>
              </a:path>
            </a:pathLst>
          </a:custGeom>
          <a:noFill/>
          <a:ln>
            <a:solidFill>
              <a:srgbClr val="40D096"/>
            </a:solidFill>
            <a:prstDash val="sysDash"/>
          </a:ln>
        </p:spPr>
        <p:style>
          <a:lnRef idx="2">
            <a:srgbClr val="2CBEBB">
              <a:shade val="50000"/>
            </a:srgbClr>
          </a:lnRef>
          <a:fillRef idx="1">
            <a:srgbClr val="2CBEBB"/>
          </a:fillRef>
          <a:effectRef idx="0">
            <a:srgbClr val="2CBEBB"/>
          </a:effectRef>
          <a:fontRef idx="minor">
            <a:srgbClr val="FFFFFF"/>
          </a:fontRef>
        </p:style>
        <p:txBody>
          <a:bodyPr rtlCol="0" anchor="ctr">
            <a:normAutofit fontScale="32500" lnSpcReduction="20000"/>
          </a:bodyPr>
          <a:lstStyle/>
          <a:p>
            <a:pPr algn="ctr"/>
            <a:endParaRPr lang="zh-CN" altLang="en-US"/>
          </a:p>
        </p:txBody>
      </p:sp>
      <p:pic>
        <p:nvPicPr>
          <p:cNvPr id="2" name="图片 4" descr="微信图片_20200227112150"/>
          <p:cNvPicPr>
            <a:picLocks noChangeAspect="1"/>
          </p:cNvPicPr>
          <p:nvPr>
            <p:custDataLst>
              <p:tags r:id="rId12"/>
            </p:custDataLst>
          </p:nvPr>
        </p:nvPicPr>
        <p:blipFill>
          <a:blip r:embed="rId17" cstate="email">
            <a:extLst>
              <a:ext uri="{28A0092B-C50C-407E-A947-70E740481C1C}">
                <a14:useLocalDpi xmlns:a14="http://schemas.microsoft.com/office/drawing/2010/main"/>
              </a:ext>
            </a:extLst>
          </a:blip>
          <a:srcRect/>
          <a:stretch>
            <a:fillRect/>
          </a:stretch>
        </p:blipFill>
        <p:spPr>
          <a:xfrm>
            <a:off x="546674" y="1666829"/>
            <a:ext cx="2043315" cy="1519954"/>
          </a:xfrm>
          <a:prstGeom prst="rect">
            <a:avLst/>
          </a:prstGeom>
          <a:noFill/>
          <a:ln w="9525">
            <a:noFill/>
          </a:ln>
        </p:spPr>
      </p:pic>
      <p:pic>
        <p:nvPicPr>
          <p:cNvPr id="9" name="图片 5" descr="微信图片_20200227142649"/>
          <p:cNvPicPr>
            <a:picLocks noChangeAspect="1"/>
          </p:cNvPicPr>
          <p:nvPr>
            <p:custDataLst>
              <p:tags r:id="rId13"/>
            </p:custDataLst>
          </p:nvPr>
        </p:nvPicPr>
        <p:blipFill>
          <a:blip r:embed="rId18" cstate="email">
            <a:extLst>
              <a:ext uri="{28A0092B-C50C-407E-A947-70E740481C1C}">
                <a14:useLocalDpi xmlns:a14="http://schemas.microsoft.com/office/drawing/2010/main"/>
              </a:ext>
            </a:extLst>
          </a:blip>
          <a:srcRect/>
          <a:stretch>
            <a:fillRect/>
          </a:stretch>
        </p:blipFill>
        <p:spPr>
          <a:xfrm>
            <a:off x="546674" y="3287041"/>
            <a:ext cx="2043315" cy="1519954"/>
          </a:xfrm>
          <a:prstGeom prst="rect">
            <a:avLst/>
          </a:prstGeom>
          <a:noFill/>
          <a:ln w="9525">
            <a:noFill/>
          </a:ln>
        </p:spPr>
      </p:pic>
      <p:pic>
        <p:nvPicPr>
          <p:cNvPr id="10" name="图片 7" descr="微信图片_20200227142658"/>
          <p:cNvPicPr>
            <a:picLocks noChangeAspect="1"/>
          </p:cNvPicPr>
          <p:nvPr>
            <p:custDataLst>
              <p:tags r:id="rId14"/>
            </p:custDataLst>
          </p:nvPr>
        </p:nvPicPr>
        <p:blipFill>
          <a:blip r:embed="rId19" cstate="email">
            <a:extLst>
              <a:ext uri="{28A0092B-C50C-407E-A947-70E740481C1C}">
                <a14:useLocalDpi xmlns:a14="http://schemas.microsoft.com/office/drawing/2010/main"/>
              </a:ext>
            </a:extLst>
          </a:blip>
          <a:srcRect/>
          <a:stretch>
            <a:fillRect/>
          </a:stretch>
        </p:blipFill>
        <p:spPr>
          <a:xfrm>
            <a:off x="2690247" y="1666829"/>
            <a:ext cx="2043315" cy="3140166"/>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7" cstate="email">
            <a:alphaModFix amt="1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403225" y="694690"/>
            <a:ext cx="4964430" cy="706755"/>
          </a:xfrm>
          <a:prstGeom prst="rect">
            <a:avLst/>
          </a:prstGeom>
          <a:noFill/>
        </p:spPr>
        <p:txBody>
          <a:bodyPr wrap="square" rtlCol="0">
            <a:spAutoFit/>
          </a:bodyPr>
          <a:lstStyle/>
          <a:p>
            <a:pPr algn="ctr">
              <a:defRPr/>
            </a:pPr>
            <a:r>
              <a:rPr lang="en-US" altLang="zh-CN" sz="4000" b="1" dirty="0">
                <a:solidFill>
                  <a:schemeClr val="accent3">
                    <a:lumMod val="75000"/>
                  </a:schemeClr>
                </a:solidFill>
                <a:latin typeface="Calibri" panose="020F0502020204030204" pitchFamily="34" charset="0"/>
                <a:cs typeface="Arial" panose="020B0604020202020204" pitchFamily="34" charset="0"/>
                <a:sym typeface="+mn-lt"/>
              </a:rPr>
              <a:t>Shenzhen Bay Port</a:t>
            </a:r>
          </a:p>
        </p:txBody>
      </p:sp>
      <p:pic>
        <p:nvPicPr>
          <p:cNvPr id="2" name="图片 1" descr="微信图片_20200318105046"/>
          <p:cNvPicPr>
            <a:picLocks noChangeAspect="1"/>
          </p:cNvPicPr>
          <p:nvPr>
            <p:custDataLst>
              <p:tags r:id="rId1"/>
            </p:custDataLst>
          </p:nvPr>
        </p:nvPicPr>
        <p:blipFill>
          <a:blip r:embed="rId28" cstate="email">
            <a:extLst>
              <a:ext uri="{28A0092B-C50C-407E-A947-70E740481C1C}">
                <a14:useLocalDpi xmlns:a14="http://schemas.microsoft.com/office/drawing/2010/main"/>
              </a:ext>
            </a:extLst>
          </a:blip>
          <a:srcRect/>
          <a:stretch>
            <a:fillRect/>
          </a:stretch>
        </p:blipFill>
        <p:spPr>
          <a:xfrm>
            <a:off x="6481662" y="2157655"/>
            <a:ext cx="5031941" cy="1176143"/>
          </a:xfrm>
          <a:prstGeom prst="rect">
            <a:avLst/>
          </a:prstGeom>
        </p:spPr>
      </p:pic>
      <p:pic>
        <p:nvPicPr>
          <p:cNvPr id="3" name="图片 2" descr="微信图片_20200318105057"/>
          <p:cNvPicPr>
            <a:picLocks noChangeAspect="1"/>
          </p:cNvPicPr>
          <p:nvPr>
            <p:custDataLst>
              <p:tags r:id="rId2"/>
            </p:custDataLst>
          </p:nvPr>
        </p:nvPicPr>
        <p:blipFill>
          <a:blip r:embed="rId29" cstate="email">
            <a:extLst>
              <a:ext uri="{28A0092B-C50C-407E-A947-70E740481C1C}">
                <a14:useLocalDpi xmlns:a14="http://schemas.microsoft.com/office/drawing/2010/main"/>
              </a:ext>
            </a:extLst>
          </a:blip>
          <a:srcRect/>
          <a:stretch>
            <a:fillRect/>
          </a:stretch>
        </p:blipFill>
        <p:spPr>
          <a:xfrm>
            <a:off x="6481662" y="3456561"/>
            <a:ext cx="5031941" cy="2475049"/>
          </a:xfrm>
          <a:prstGeom prst="rect">
            <a:avLst/>
          </a:prstGeom>
        </p:spPr>
      </p:pic>
      <p:sp>
        <p:nvSpPr>
          <p:cNvPr id="5" name="文本框 4"/>
          <p:cNvSpPr txBox="1"/>
          <p:nvPr/>
        </p:nvSpPr>
        <p:spPr>
          <a:xfrm>
            <a:off x="882650" y="1401445"/>
            <a:ext cx="3688715" cy="521970"/>
          </a:xfrm>
          <a:prstGeom prst="rect">
            <a:avLst/>
          </a:prstGeom>
          <a:noFill/>
        </p:spPr>
        <p:txBody>
          <a:bodyPr wrap="square" rtlCol="0" anchor="t">
            <a:spAutoFit/>
          </a:bodyPr>
          <a:lstStyle/>
          <a:p>
            <a:pPr algn="ctr">
              <a:buClrTx/>
              <a:buSzTx/>
              <a:buFontTx/>
              <a:defRPr/>
            </a:pPr>
            <a:r>
              <a:rPr lang="en-US" altLang="zh-CN" sz="2800" b="1" dirty="0">
                <a:solidFill>
                  <a:schemeClr val="accent3">
                    <a:lumMod val="75000"/>
                  </a:schemeClr>
                </a:solidFill>
                <a:latin typeface="Calibri" panose="020F0502020204030204" pitchFamily="34" charset="0"/>
                <a:cs typeface="Arial" panose="020B0604020202020204" pitchFamily="34" charset="0"/>
              </a:rPr>
              <a:t>Important gateway </a:t>
            </a:r>
          </a:p>
        </p:txBody>
      </p:sp>
      <p:sp>
        <p:nvSpPr>
          <p:cNvPr id="52" name="任意多边形 51"/>
          <p:cNvSpPr/>
          <p:nvPr>
            <p:custDataLst>
              <p:tags r:id="rId3"/>
            </p:custDataLst>
          </p:nvPr>
        </p:nvSpPr>
        <p:spPr bwMode="auto">
          <a:xfrm>
            <a:off x="4098984" y="3702834"/>
            <a:ext cx="456116" cy="340978"/>
          </a:xfrm>
          <a:custGeom>
            <a:avLst/>
            <a:gdLst/>
            <a:ahLst/>
            <a:cxnLst>
              <a:cxn ang="0">
                <a:pos x="39" y="0"/>
              </a:cxn>
              <a:cxn ang="0">
                <a:pos x="22" y="17"/>
              </a:cxn>
              <a:cxn ang="0">
                <a:pos x="27" y="28"/>
              </a:cxn>
              <a:cxn ang="0">
                <a:pos x="24" y="33"/>
              </a:cxn>
              <a:cxn ang="0">
                <a:pos x="21" y="30"/>
              </a:cxn>
              <a:cxn ang="0">
                <a:pos x="20" y="30"/>
              </a:cxn>
              <a:cxn ang="0">
                <a:pos x="20" y="30"/>
              </a:cxn>
              <a:cxn ang="0">
                <a:pos x="7" y="27"/>
              </a:cxn>
              <a:cxn ang="0">
                <a:pos x="2" y="15"/>
              </a:cxn>
              <a:cxn ang="0">
                <a:pos x="10" y="3"/>
              </a:cxn>
              <a:cxn ang="0">
                <a:pos x="24" y="4"/>
              </a:cxn>
              <a:cxn ang="0">
                <a:pos x="9" y="2"/>
              </a:cxn>
              <a:cxn ang="0">
                <a:pos x="3" y="7"/>
              </a:cxn>
              <a:cxn ang="0">
                <a:pos x="0" y="14"/>
              </a:cxn>
              <a:cxn ang="0">
                <a:pos x="1" y="22"/>
              </a:cxn>
              <a:cxn ang="0">
                <a:pos x="6" y="29"/>
              </a:cxn>
              <a:cxn ang="0">
                <a:pos x="20" y="31"/>
              </a:cxn>
              <a:cxn ang="0">
                <a:pos x="24" y="34"/>
              </a:cxn>
              <a:cxn ang="0">
                <a:pos x="20" y="42"/>
              </a:cxn>
              <a:cxn ang="0">
                <a:pos x="27" y="37"/>
              </a:cxn>
              <a:cxn ang="0">
                <a:pos x="34" y="41"/>
              </a:cxn>
              <a:cxn ang="0">
                <a:pos x="28" y="36"/>
              </a:cxn>
              <a:cxn ang="0">
                <a:pos x="33" y="33"/>
              </a:cxn>
              <a:cxn ang="0">
                <a:pos x="39" y="34"/>
              </a:cxn>
              <a:cxn ang="0">
                <a:pos x="56" y="17"/>
              </a:cxn>
              <a:cxn ang="0">
                <a:pos x="39" y="0"/>
              </a:cxn>
              <a:cxn ang="0">
                <a:pos x="30" y="18"/>
              </a:cxn>
              <a:cxn ang="0">
                <a:pos x="28" y="15"/>
              </a:cxn>
              <a:cxn ang="0">
                <a:pos x="30" y="12"/>
              </a:cxn>
              <a:cxn ang="0">
                <a:pos x="33" y="15"/>
              </a:cxn>
              <a:cxn ang="0">
                <a:pos x="30" y="18"/>
              </a:cxn>
              <a:cxn ang="0">
                <a:pos x="39" y="18"/>
              </a:cxn>
              <a:cxn ang="0">
                <a:pos x="36" y="15"/>
              </a:cxn>
              <a:cxn ang="0">
                <a:pos x="39" y="12"/>
              </a:cxn>
              <a:cxn ang="0">
                <a:pos x="42" y="15"/>
              </a:cxn>
              <a:cxn ang="0">
                <a:pos x="39" y="18"/>
              </a:cxn>
              <a:cxn ang="0">
                <a:pos x="48" y="18"/>
              </a:cxn>
              <a:cxn ang="0">
                <a:pos x="45" y="15"/>
              </a:cxn>
              <a:cxn ang="0">
                <a:pos x="48" y="12"/>
              </a:cxn>
              <a:cxn ang="0">
                <a:pos x="50" y="15"/>
              </a:cxn>
              <a:cxn ang="0">
                <a:pos x="48" y="18"/>
              </a:cxn>
            </a:cxnLst>
            <a:rect l="0" t="0" r="r" b="b"/>
            <a:pathLst>
              <a:path w="56" h="42">
                <a:moveTo>
                  <a:pt x="39" y="0"/>
                </a:moveTo>
                <a:cubicBezTo>
                  <a:pt x="30" y="0"/>
                  <a:pt x="22" y="8"/>
                  <a:pt x="22" y="17"/>
                </a:cubicBezTo>
                <a:cubicBezTo>
                  <a:pt x="22" y="21"/>
                  <a:pt x="24" y="25"/>
                  <a:pt x="27" y="28"/>
                </a:cubicBezTo>
                <a:cubicBezTo>
                  <a:pt x="24" y="33"/>
                  <a:pt x="24" y="33"/>
                  <a:pt x="24" y="33"/>
                </a:cubicBezTo>
                <a:cubicBezTo>
                  <a:pt x="23" y="32"/>
                  <a:pt x="22" y="31"/>
                  <a:pt x="21" y="30"/>
                </a:cubicBezTo>
                <a:cubicBezTo>
                  <a:pt x="20" y="30"/>
                  <a:pt x="20" y="30"/>
                  <a:pt x="20" y="30"/>
                </a:cubicBezTo>
                <a:cubicBezTo>
                  <a:pt x="20" y="30"/>
                  <a:pt x="20" y="30"/>
                  <a:pt x="20" y="30"/>
                </a:cubicBezTo>
                <a:cubicBezTo>
                  <a:pt x="15" y="31"/>
                  <a:pt x="10" y="30"/>
                  <a:pt x="7" y="27"/>
                </a:cubicBezTo>
                <a:cubicBezTo>
                  <a:pt x="3" y="24"/>
                  <a:pt x="1" y="19"/>
                  <a:pt x="2" y="15"/>
                </a:cubicBezTo>
                <a:cubicBezTo>
                  <a:pt x="2" y="10"/>
                  <a:pt x="5" y="6"/>
                  <a:pt x="10" y="3"/>
                </a:cubicBezTo>
                <a:cubicBezTo>
                  <a:pt x="14" y="1"/>
                  <a:pt x="19" y="1"/>
                  <a:pt x="24" y="4"/>
                </a:cubicBezTo>
                <a:cubicBezTo>
                  <a:pt x="20" y="1"/>
                  <a:pt x="14" y="0"/>
                  <a:pt x="9" y="2"/>
                </a:cubicBezTo>
                <a:cubicBezTo>
                  <a:pt x="7" y="3"/>
                  <a:pt x="5" y="5"/>
                  <a:pt x="3" y="7"/>
                </a:cubicBezTo>
                <a:cubicBezTo>
                  <a:pt x="1" y="9"/>
                  <a:pt x="0" y="12"/>
                  <a:pt x="0" y="14"/>
                </a:cubicBezTo>
                <a:cubicBezTo>
                  <a:pt x="0" y="17"/>
                  <a:pt x="0" y="20"/>
                  <a:pt x="1" y="22"/>
                </a:cubicBezTo>
                <a:cubicBezTo>
                  <a:pt x="2" y="25"/>
                  <a:pt x="3" y="27"/>
                  <a:pt x="6" y="29"/>
                </a:cubicBezTo>
                <a:cubicBezTo>
                  <a:pt x="10" y="32"/>
                  <a:pt x="15" y="33"/>
                  <a:pt x="20" y="31"/>
                </a:cubicBezTo>
                <a:cubicBezTo>
                  <a:pt x="21" y="32"/>
                  <a:pt x="23" y="33"/>
                  <a:pt x="24" y="34"/>
                </a:cubicBezTo>
                <a:cubicBezTo>
                  <a:pt x="20" y="42"/>
                  <a:pt x="20" y="42"/>
                  <a:pt x="20" y="42"/>
                </a:cubicBezTo>
                <a:cubicBezTo>
                  <a:pt x="27" y="37"/>
                  <a:pt x="27" y="37"/>
                  <a:pt x="27" y="37"/>
                </a:cubicBezTo>
                <a:cubicBezTo>
                  <a:pt x="30" y="38"/>
                  <a:pt x="32" y="40"/>
                  <a:pt x="34" y="41"/>
                </a:cubicBezTo>
                <a:cubicBezTo>
                  <a:pt x="32" y="40"/>
                  <a:pt x="30" y="38"/>
                  <a:pt x="28" y="36"/>
                </a:cubicBezTo>
                <a:cubicBezTo>
                  <a:pt x="33" y="33"/>
                  <a:pt x="33" y="33"/>
                  <a:pt x="33" y="33"/>
                </a:cubicBezTo>
                <a:cubicBezTo>
                  <a:pt x="35" y="33"/>
                  <a:pt x="37" y="34"/>
                  <a:pt x="39" y="34"/>
                </a:cubicBezTo>
                <a:cubicBezTo>
                  <a:pt x="48" y="34"/>
                  <a:pt x="56" y="26"/>
                  <a:pt x="56" y="17"/>
                </a:cubicBezTo>
                <a:cubicBezTo>
                  <a:pt x="56" y="8"/>
                  <a:pt x="48" y="0"/>
                  <a:pt x="39" y="0"/>
                </a:cubicBezTo>
                <a:close/>
                <a:moveTo>
                  <a:pt x="30" y="18"/>
                </a:moveTo>
                <a:cubicBezTo>
                  <a:pt x="29" y="18"/>
                  <a:pt x="28" y="16"/>
                  <a:pt x="28" y="15"/>
                </a:cubicBezTo>
                <a:cubicBezTo>
                  <a:pt x="28" y="13"/>
                  <a:pt x="29" y="12"/>
                  <a:pt x="30" y="12"/>
                </a:cubicBezTo>
                <a:cubicBezTo>
                  <a:pt x="32" y="12"/>
                  <a:pt x="33" y="13"/>
                  <a:pt x="33" y="15"/>
                </a:cubicBezTo>
                <a:cubicBezTo>
                  <a:pt x="33" y="16"/>
                  <a:pt x="32" y="18"/>
                  <a:pt x="30" y="18"/>
                </a:cubicBezTo>
                <a:close/>
                <a:moveTo>
                  <a:pt x="39" y="18"/>
                </a:moveTo>
                <a:cubicBezTo>
                  <a:pt x="37" y="18"/>
                  <a:pt x="36" y="16"/>
                  <a:pt x="36" y="15"/>
                </a:cubicBezTo>
                <a:cubicBezTo>
                  <a:pt x="36" y="13"/>
                  <a:pt x="37" y="12"/>
                  <a:pt x="39" y="12"/>
                </a:cubicBezTo>
                <a:cubicBezTo>
                  <a:pt x="41" y="12"/>
                  <a:pt x="42" y="13"/>
                  <a:pt x="42" y="15"/>
                </a:cubicBezTo>
                <a:cubicBezTo>
                  <a:pt x="42" y="16"/>
                  <a:pt x="41" y="18"/>
                  <a:pt x="39" y="18"/>
                </a:cubicBezTo>
                <a:close/>
                <a:moveTo>
                  <a:pt x="48" y="18"/>
                </a:moveTo>
                <a:cubicBezTo>
                  <a:pt x="46" y="18"/>
                  <a:pt x="45" y="16"/>
                  <a:pt x="45" y="15"/>
                </a:cubicBezTo>
                <a:cubicBezTo>
                  <a:pt x="45" y="13"/>
                  <a:pt x="46" y="12"/>
                  <a:pt x="48" y="12"/>
                </a:cubicBezTo>
                <a:cubicBezTo>
                  <a:pt x="49" y="12"/>
                  <a:pt x="50" y="13"/>
                  <a:pt x="50" y="15"/>
                </a:cubicBezTo>
                <a:cubicBezTo>
                  <a:pt x="50" y="16"/>
                  <a:pt x="49" y="18"/>
                  <a:pt x="48" y="18"/>
                </a:cubicBezTo>
                <a:close/>
              </a:path>
            </a:pathLst>
          </a:custGeom>
          <a:solidFill>
            <a:srgbClr val="3498DB"/>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53" name="椭圆 52"/>
          <p:cNvSpPr/>
          <p:nvPr>
            <p:custDataLst>
              <p:tags r:id="rId4"/>
            </p:custDataLst>
          </p:nvPr>
        </p:nvSpPr>
        <p:spPr bwMode="auto">
          <a:xfrm>
            <a:off x="4138841" y="3817969"/>
            <a:ext cx="48713" cy="39856"/>
          </a:xfrm>
          <a:prstGeom prst="ellipse">
            <a:avLst/>
          </a:prstGeom>
          <a:solidFill>
            <a:srgbClr val="3498DB"/>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54" name="椭圆 53"/>
          <p:cNvSpPr/>
          <p:nvPr>
            <p:custDataLst>
              <p:tags r:id="rId5"/>
            </p:custDataLst>
          </p:nvPr>
        </p:nvSpPr>
        <p:spPr bwMode="auto">
          <a:xfrm>
            <a:off x="4214120" y="3817969"/>
            <a:ext cx="39857" cy="39856"/>
          </a:xfrm>
          <a:prstGeom prst="ellipse">
            <a:avLst/>
          </a:prstGeom>
          <a:solidFill>
            <a:srgbClr val="3498DB"/>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50" name="任意多边形 49"/>
          <p:cNvSpPr/>
          <p:nvPr>
            <p:custDataLst>
              <p:tags r:id="rId6"/>
            </p:custDataLst>
          </p:nvPr>
        </p:nvSpPr>
        <p:spPr bwMode="auto">
          <a:xfrm>
            <a:off x="2568794" y="3810128"/>
            <a:ext cx="462394" cy="467368"/>
          </a:xfrm>
          <a:custGeom>
            <a:avLst/>
            <a:gdLst/>
            <a:ahLst/>
            <a:cxnLst>
              <a:cxn ang="0">
                <a:pos x="51" y="24"/>
              </a:cxn>
              <a:cxn ang="0">
                <a:pos x="28" y="0"/>
              </a:cxn>
              <a:cxn ang="0">
                <a:pos x="5" y="18"/>
              </a:cxn>
              <a:cxn ang="0">
                <a:pos x="0" y="18"/>
              </a:cxn>
              <a:cxn ang="0">
                <a:pos x="6" y="32"/>
              </a:cxn>
              <a:cxn ang="0">
                <a:pos x="13" y="18"/>
              </a:cxn>
              <a:cxn ang="0">
                <a:pos x="8" y="18"/>
              </a:cxn>
              <a:cxn ang="0">
                <a:pos x="28" y="3"/>
              </a:cxn>
              <a:cxn ang="0">
                <a:pos x="48" y="24"/>
              </a:cxn>
              <a:cxn ang="0">
                <a:pos x="33" y="43"/>
              </a:cxn>
              <a:cxn ang="0">
                <a:pos x="28" y="40"/>
              </a:cxn>
              <a:cxn ang="0">
                <a:pos x="22" y="46"/>
              </a:cxn>
              <a:cxn ang="0">
                <a:pos x="28" y="51"/>
              </a:cxn>
              <a:cxn ang="0">
                <a:pos x="33" y="46"/>
              </a:cxn>
              <a:cxn ang="0">
                <a:pos x="51" y="24"/>
              </a:cxn>
            </a:cxnLst>
            <a:rect l="0" t="0" r="r" b="b"/>
            <a:pathLst>
              <a:path w="51" h="51">
                <a:moveTo>
                  <a:pt x="51" y="24"/>
                </a:moveTo>
                <a:cubicBezTo>
                  <a:pt x="51" y="11"/>
                  <a:pt x="41" y="0"/>
                  <a:pt x="28" y="0"/>
                </a:cubicBezTo>
                <a:cubicBezTo>
                  <a:pt x="17" y="0"/>
                  <a:pt x="7" y="8"/>
                  <a:pt x="5" y="18"/>
                </a:cubicBezTo>
                <a:cubicBezTo>
                  <a:pt x="0" y="18"/>
                  <a:pt x="0" y="18"/>
                  <a:pt x="0" y="18"/>
                </a:cubicBezTo>
                <a:cubicBezTo>
                  <a:pt x="6" y="32"/>
                  <a:pt x="6" y="32"/>
                  <a:pt x="6" y="32"/>
                </a:cubicBezTo>
                <a:cubicBezTo>
                  <a:pt x="13" y="18"/>
                  <a:pt x="13" y="18"/>
                  <a:pt x="13" y="18"/>
                </a:cubicBezTo>
                <a:cubicBezTo>
                  <a:pt x="8" y="18"/>
                  <a:pt x="8" y="18"/>
                  <a:pt x="8" y="18"/>
                </a:cubicBezTo>
                <a:cubicBezTo>
                  <a:pt x="11" y="10"/>
                  <a:pt x="19" y="3"/>
                  <a:pt x="28" y="3"/>
                </a:cubicBezTo>
                <a:cubicBezTo>
                  <a:pt x="39" y="3"/>
                  <a:pt x="48" y="12"/>
                  <a:pt x="48" y="24"/>
                </a:cubicBezTo>
                <a:cubicBezTo>
                  <a:pt x="48" y="33"/>
                  <a:pt x="41" y="41"/>
                  <a:pt x="33" y="43"/>
                </a:cubicBezTo>
                <a:cubicBezTo>
                  <a:pt x="32" y="41"/>
                  <a:pt x="30" y="40"/>
                  <a:pt x="28" y="40"/>
                </a:cubicBezTo>
                <a:cubicBezTo>
                  <a:pt x="25" y="40"/>
                  <a:pt x="22" y="42"/>
                  <a:pt x="22" y="46"/>
                </a:cubicBezTo>
                <a:cubicBezTo>
                  <a:pt x="22" y="49"/>
                  <a:pt x="25" y="51"/>
                  <a:pt x="28" y="51"/>
                </a:cubicBezTo>
                <a:cubicBezTo>
                  <a:pt x="30" y="51"/>
                  <a:pt x="33" y="49"/>
                  <a:pt x="33" y="46"/>
                </a:cubicBezTo>
                <a:cubicBezTo>
                  <a:pt x="44" y="44"/>
                  <a:pt x="51" y="35"/>
                  <a:pt x="51" y="24"/>
                </a:cubicBezTo>
                <a:close/>
              </a:path>
            </a:pathLst>
          </a:custGeom>
          <a:solidFill>
            <a:srgbClr val="1F74AD"/>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51" name="椭圆 50"/>
          <p:cNvSpPr/>
          <p:nvPr>
            <p:custDataLst>
              <p:tags r:id="rId7"/>
            </p:custDataLst>
          </p:nvPr>
        </p:nvSpPr>
        <p:spPr bwMode="auto">
          <a:xfrm>
            <a:off x="2712980" y="3919512"/>
            <a:ext cx="218766" cy="218768"/>
          </a:xfrm>
          <a:prstGeom prst="ellipse">
            <a:avLst/>
          </a:prstGeom>
          <a:solidFill>
            <a:srgbClr val="1F74AD"/>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9" name="椭圆 8"/>
          <p:cNvSpPr/>
          <p:nvPr>
            <p:custDataLst>
              <p:tags r:id="rId8"/>
            </p:custDataLst>
          </p:nvPr>
        </p:nvSpPr>
        <p:spPr bwMode="auto">
          <a:xfrm>
            <a:off x="3196295" y="3586592"/>
            <a:ext cx="671297" cy="669425"/>
          </a:xfrm>
          <a:prstGeom prst="ellipse">
            <a:avLst/>
          </a:prstGeom>
          <a:solidFill>
            <a:sysClr val="window" lastClr="FFFFFF">
              <a:lumMod val="95000"/>
            </a:sysClr>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37" name="任意多边形 36"/>
          <p:cNvSpPr/>
          <p:nvPr>
            <p:custDataLst>
              <p:tags r:id="rId9"/>
            </p:custDataLst>
          </p:nvPr>
        </p:nvSpPr>
        <p:spPr bwMode="auto">
          <a:xfrm>
            <a:off x="3409293" y="3852958"/>
            <a:ext cx="245299" cy="179762"/>
          </a:xfrm>
          <a:custGeom>
            <a:avLst/>
            <a:gdLst/>
            <a:ahLst/>
            <a:cxnLst>
              <a:cxn ang="0">
                <a:pos x="181" y="127"/>
              </a:cxn>
              <a:cxn ang="0">
                <a:pos x="9" y="127"/>
              </a:cxn>
              <a:cxn ang="0">
                <a:pos x="9" y="4"/>
              </a:cxn>
              <a:cxn ang="0">
                <a:pos x="4" y="0"/>
              </a:cxn>
              <a:cxn ang="0">
                <a:pos x="0" y="4"/>
              </a:cxn>
              <a:cxn ang="0">
                <a:pos x="0" y="131"/>
              </a:cxn>
              <a:cxn ang="0">
                <a:pos x="4" y="136"/>
              </a:cxn>
              <a:cxn ang="0">
                <a:pos x="6" y="135"/>
              </a:cxn>
              <a:cxn ang="0">
                <a:pos x="7" y="136"/>
              </a:cxn>
              <a:cxn ang="0">
                <a:pos x="181" y="136"/>
              </a:cxn>
              <a:cxn ang="0">
                <a:pos x="185" y="131"/>
              </a:cxn>
              <a:cxn ang="0">
                <a:pos x="181" y="127"/>
              </a:cxn>
            </a:cxnLst>
            <a:rect l="0" t="0" r="r" b="b"/>
            <a:pathLst>
              <a:path w="185" h="136">
                <a:moveTo>
                  <a:pt x="181" y="127"/>
                </a:moveTo>
                <a:cubicBezTo>
                  <a:pt x="9" y="127"/>
                  <a:pt x="9" y="127"/>
                  <a:pt x="9" y="127"/>
                </a:cubicBezTo>
                <a:cubicBezTo>
                  <a:pt x="9" y="4"/>
                  <a:pt x="9" y="4"/>
                  <a:pt x="9" y="4"/>
                </a:cubicBezTo>
                <a:cubicBezTo>
                  <a:pt x="9" y="2"/>
                  <a:pt x="7" y="0"/>
                  <a:pt x="4" y="0"/>
                </a:cubicBezTo>
                <a:cubicBezTo>
                  <a:pt x="2" y="0"/>
                  <a:pt x="0" y="2"/>
                  <a:pt x="0" y="4"/>
                </a:cubicBezTo>
                <a:cubicBezTo>
                  <a:pt x="0" y="131"/>
                  <a:pt x="0" y="131"/>
                  <a:pt x="0" y="131"/>
                </a:cubicBezTo>
                <a:cubicBezTo>
                  <a:pt x="0" y="134"/>
                  <a:pt x="2" y="136"/>
                  <a:pt x="4" y="136"/>
                </a:cubicBezTo>
                <a:cubicBezTo>
                  <a:pt x="5" y="136"/>
                  <a:pt x="5" y="135"/>
                  <a:pt x="6" y="135"/>
                </a:cubicBezTo>
                <a:cubicBezTo>
                  <a:pt x="6" y="135"/>
                  <a:pt x="7" y="136"/>
                  <a:pt x="7" y="136"/>
                </a:cubicBezTo>
                <a:cubicBezTo>
                  <a:pt x="181" y="136"/>
                  <a:pt x="181" y="136"/>
                  <a:pt x="181" y="136"/>
                </a:cubicBezTo>
                <a:cubicBezTo>
                  <a:pt x="183" y="136"/>
                  <a:pt x="185" y="134"/>
                  <a:pt x="185" y="131"/>
                </a:cubicBezTo>
                <a:cubicBezTo>
                  <a:pt x="185" y="129"/>
                  <a:pt x="183" y="127"/>
                  <a:pt x="181" y="127"/>
                </a:cubicBezTo>
                <a:close/>
              </a:path>
            </a:pathLst>
          </a:custGeom>
          <a:solidFill>
            <a:srgbClr val="000000">
              <a:lumMod val="65000"/>
              <a:lumOff val="35000"/>
            </a:srgbClr>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38" name="矩形 37"/>
          <p:cNvSpPr/>
          <p:nvPr>
            <p:custDataLst>
              <p:tags r:id="rId10"/>
            </p:custDataLst>
          </p:nvPr>
        </p:nvSpPr>
        <p:spPr bwMode="auto">
          <a:xfrm>
            <a:off x="3442999" y="3949392"/>
            <a:ext cx="48686" cy="64602"/>
          </a:xfrm>
          <a:prstGeom prst="rect">
            <a:avLst/>
          </a:prstGeom>
          <a:solidFill>
            <a:srgbClr val="000000">
              <a:lumMod val="65000"/>
              <a:lumOff val="35000"/>
            </a:srgbClr>
          </a:solidFill>
          <a:ln w="9525">
            <a:noFill/>
            <a:miter lim="800000"/>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39" name="矩形 38"/>
          <p:cNvSpPr/>
          <p:nvPr>
            <p:custDataLst>
              <p:tags r:id="rId11"/>
            </p:custDataLst>
          </p:nvPr>
        </p:nvSpPr>
        <p:spPr bwMode="auto">
          <a:xfrm>
            <a:off x="3510409" y="3929731"/>
            <a:ext cx="48686" cy="84263"/>
          </a:xfrm>
          <a:prstGeom prst="rect">
            <a:avLst/>
          </a:prstGeom>
          <a:solidFill>
            <a:srgbClr val="000000">
              <a:lumMod val="65000"/>
              <a:lumOff val="35000"/>
            </a:srgbClr>
          </a:solidFill>
          <a:ln w="9525">
            <a:noFill/>
            <a:miter lim="800000"/>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40" name="矩形 39"/>
          <p:cNvSpPr/>
          <p:nvPr>
            <p:custDataLst>
              <p:tags r:id="rId12"/>
            </p:custDataLst>
          </p:nvPr>
        </p:nvSpPr>
        <p:spPr bwMode="auto">
          <a:xfrm>
            <a:off x="3577821" y="3895089"/>
            <a:ext cx="48686" cy="118906"/>
          </a:xfrm>
          <a:prstGeom prst="rect">
            <a:avLst/>
          </a:prstGeom>
          <a:solidFill>
            <a:srgbClr val="000000">
              <a:lumMod val="65000"/>
              <a:lumOff val="35000"/>
            </a:srgbClr>
          </a:solidFill>
          <a:ln w="9525">
            <a:noFill/>
            <a:miter lim="800000"/>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41" name="任意多边形 40"/>
          <p:cNvSpPr/>
          <p:nvPr>
            <p:custDataLst>
              <p:tags r:id="rId13"/>
            </p:custDataLst>
          </p:nvPr>
        </p:nvSpPr>
        <p:spPr bwMode="auto">
          <a:xfrm>
            <a:off x="3441126" y="3809890"/>
            <a:ext cx="180698" cy="98308"/>
          </a:xfrm>
          <a:custGeom>
            <a:avLst/>
            <a:gdLst/>
            <a:ahLst/>
            <a:cxnLst>
              <a:cxn ang="0">
                <a:pos x="136" y="0"/>
              </a:cxn>
              <a:cxn ang="0">
                <a:pos x="98" y="22"/>
              </a:cxn>
              <a:cxn ang="0">
                <a:pos x="111" y="24"/>
              </a:cxn>
              <a:cxn ang="0">
                <a:pos x="6" y="64"/>
              </a:cxn>
              <a:cxn ang="0">
                <a:pos x="0" y="68"/>
              </a:cxn>
              <a:cxn ang="0">
                <a:pos x="5" y="74"/>
              </a:cxn>
              <a:cxn ang="0">
                <a:pos x="13" y="74"/>
              </a:cxn>
              <a:cxn ang="0">
                <a:pos x="119" y="30"/>
              </a:cxn>
              <a:cxn ang="0">
                <a:pos x="124" y="43"/>
              </a:cxn>
              <a:cxn ang="0">
                <a:pos x="136" y="0"/>
              </a:cxn>
            </a:cxnLst>
            <a:rect l="0" t="0" r="r" b="b"/>
            <a:pathLst>
              <a:path w="136" h="74">
                <a:moveTo>
                  <a:pt x="136" y="0"/>
                </a:moveTo>
                <a:cubicBezTo>
                  <a:pt x="98" y="22"/>
                  <a:pt x="98" y="22"/>
                  <a:pt x="98" y="22"/>
                </a:cubicBezTo>
                <a:cubicBezTo>
                  <a:pt x="111" y="24"/>
                  <a:pt x="111" y="24"/>
                  <a:pt x="111" y="24"/>
                </a:cubicBezTo>
                <a:cubicBezTo>
                  <a:pt x="66" y="69"/>
                  <a:pt x="6" y="64"/>
                  <a:pt x="6" y="64"/>
                </a:cubicBezTo>
                <a:cubicBezTo>
                  <a:pt x="3" y="64"/>
                  <a:pt x="0" y="66"/>
                  <a:pt x="0" y="68"/>
                </a:cubicBezTo>
                <a:cubicBezTo>
                  <a:pt x="0" y="71"/>
                  <a:pt x="2" y="74"/>
                  <a:pt x="5" y="74"/>
                </a:cubicBezTo>
                <a:cubicBezTo>
                  <a:pt x="5" y="74"/>
                  <a:pt x="8" y="74"/>
                  <a:pt x="13" y="74"/>
                </a:cubicBezTo>
                <a:cubicBezTo>
                  <a:pt x="32" y="74"/>
                  <a:pt x="80" y="70"/>
                  <a:pt x="119" y="30"/>
                </a:cubicBezTo>
                <a:cubicBezTo>
                  <a:pt x="124" y="43"/>
                  <a:pt x="124" y="43"/>
                  <a:pt x="124" y="43"/>
                </a:cubicBezTo>
                <a:lnTo>
                  <a:pt x="136" y="0"/>
                </a:lnTo>
                <a:close/>
              </a:path>
            </a:pathLst>
          </a:custGeom>
          <a:solidFill>
            <a:srgbClr val="000000">
              <a:lumMod val="65000"/>
              <a:lumOff val="35000"/>
            </a:srgbClr>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42" name="任意多边形 41"/>
          <p:cNvSpPr/>
          <p:nvPr>
            <p:custDataLst>
              <p:tags r:id="rId14"/>
            </p:custDataLst>
          </p:nvPr>
        </p:nvSpPr>
        <p:spPr bwMode="auto">
          <a:xfrm>
            <a:off x="3409293" y="3852958"/>
            <a:ext cx="245299" cy="179762"/>
          </a:xfrm>
          <a:custGeom>
            <a:avLst/>
            <a:gdLst/>
            <a:ahLst/>
            <a:cxnLst>
              <a:cxn ang="0">
                <a:pos x="181" y="127"/>
              </a:cxn>
              <a:cxn ang="0">
                <a:pos x="9" y="127"/>
              </a:cxn>
              <a:cxn ang="0">
                <a:pos x="9" y="4"/>
              </a:cxn>
              <a:cxn ang="0">
                <a:pos x="4" y="0"/>
              </a:cxn>
              <a:cxn ang="0">
                <a:pos x="0" y="4"/>
              </a:cxn>
              <a:cxn ang="0">
                <a:pos x="0" y="131"/>
              </a:cxn>
              <a:cxn ang="0">
                <a:pos x="4" y="136"/>
              </a:cxn>
              <a:cxn ang="0">
                <a:pos x="6" y="135"/>
              </a:cxn>
              <a:cxn ang="0">
                <a:pos x="7" y="136"/>
              </a:cxn>
              <a:cxn ang="0">
                <a:pos x="181" y="136"/>
              </a:cxn>
              <a:cxn ang="0">
                <a:pos x="185" y="131"/>
              </a:cxn>
              <a:cxn ang="0">
                <a:pos x="181" y="127"/>
              </a:cxn>
            </a:cxnLst>
            <a:rect l="0" t="0" r="r" b="b"/>
            <a:pathLst>
              <a:path w="185" h="136">
                <a:moveTo>
                  <a:pt x="181" y="127"/>
                </a:moveTo>
                <a:cubicBezTo>
                  <a:pt x="9" y="127"/>
                  <a:pt x="9" y="127"/>
                  <a:pt x="9" y="127"/>
                </a:cubicBezTo>
                <a:cubicBezTo>
                  <a:pt x="9" y="4"/>
                  <a:pt x="9" y="4"/>
                  <a:pt x="9" y="4"/>
                </a:cubicBezTo>
                <a:cubicBezTo>
                  <a:pt x="9" y="2"/>
                  <a:pt x="7" y="0"/>
                  <a:pt x="4" y="0"/>
                </a:cubicBezTo>
                <a:cubicBezTo>
                  <a:pt x="2" y="0"/>
                  <a:pt x="0" y="2"/>
                  <a:pt x="0" y="4"/>
                </a:cubicBezTo>
                <a:cubicBezTo>
                  <a:pt x="0" y="131"/>
                  <a:pt x="0" y="131"/>
                  <a:pt x="0" y="131"/>
                </a:cubicBezTo>
                <a:cubicBezTo>
                  <a:pt x="0" y="134"/>
                  <a:pt x="2" y="136"/>
                  <a:pt x="4" y="136"/>
                </a:cubicBezTo>
                <a:cubicBezTo>
                  <a:pt x="5" y="136"/>
                  <a:pt x="5" y="135"/>
                  <a:pt x="6" y="135"/>
                </a:cubicBezTo>
                <a:cubicBezTo>
                  <a:pt x="6" y="135"/>
                  <a:pt x="7" y="136"/>
                  <a:pt x="7" y="136"/>
                </a:cubicBezTo>
                <a:cubicBezTo>
                  <a:pt x="181" y="136"/>
                  <a:pt x="181" y="136"/>
                  <a:pt x="181" y="136"/>
                </a:cubicBezTo>
                <a:cubicBezTo>
                  <a:pt x="183" y="136"/>
                  <a:pt x="185" y="134"/>
                  <a:pt x="185" y="131"/>
                </a:cubicBezTo>
                <a:cubicBezTo>
                  <a:pt x="185" y="129"/>
                  <a:pt x="183" y="127"/>
                  <a:pt x="181" y="127"/>
                </a:cubicBezTo>
                <a:close/>
              </a:path>
            </a:pathLst>
          </a:custGeom>
          <a:solidFill>
            <a:srgbClr val="000000">
              <a:lumMod val="65000"/>
              <a:lumOff val="35000"/>
            </a:srgbClr>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43" name="矩形 42"/>
          <p:cNvSpPr/>
          <p:nvPr>
            <p:custDataLst>
              <p:tags r:id="rId15"/>
            </p:custDataLst>
          </p:nvPr>
        </p:nvSpPr>
        <p:spPr bwMode="auto">
          <a:xfrm>
            <a:off x="3442999" y="3949392"/>
            <a:ext cx="48686" cy="64602"/>
          </a:xfrm>
          <a:prstGeom prst="rect">
            <a:avLst/>
          </a:prstGeom>
          <a:solidFill>
            <a:srgbClr val="000000">
              <a:lumMod val="65000"/>
              <a:lumOff val="35000"/>
            </a:srgbClr>
          </a:solidFill>
          <a:ln w="9525">
            <a:noFill/>
            <a:miter lim="800000"/>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44" name="矩形 43"/>
          <p:cNvSpPr/>
          <p:nvPr>
            <p:custDataLst>
              <p:tags r:id="rId16"/>
            </p:custDataLst>
          </p:nvPr>
        </p:nvSpPr>
        <p:spPr bwMode="auto">
          <a:xfrm>
            <a:off x="3510409" y="3929731"/>
            <a:ext cx="48686" cy="84263"/>
          </a:xfrm>
          <a:prstGeom prst="rect">
            <a:avLst/>
          </a:prstGeom>
          <a:solidFill>
            <a:srgbClr val="000000">
              <a:lumMod val="65000"/>
              <a:lumOff val="35000"/>
            </a:srgbClr>
          </a:solidFill>
          <a:ln w="9525">
            <a:noFill/>
            <a:miter lim="800000"/>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45" name="矩形 44"/>
          <p:cNvSpPr/>
          <p:nvPr>
            <p:custDataLst>
              <p:tags r:id="rId17"/>
            </p:custDataLst>
          </p:nvPr>
        </p:nvSpPr>
        <p:spPr bwMode="auto">
          <a:xfrm>
            <a:off x="3577821" y="3895089"/>
            <a:ext cx="48686" cy="118906"/>
          </a:xfrm>
          <a:prstGeom prst="rect">
            <a:avLst/>
          </a:prstGeom>
          <a:solidFill>
            <a:srgbClr val="000000">
              <a:lumMod val="65000"/>
              <a:lumOff val="35000"/>
            </a:srgbClr>
          </a:solidFill>
          <a:ln w="9525">
            <a:noFill/>
            <a:miter lim="800000"/>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46" name="任意多边形 45"/>
          <p:cNvSpPr/>
          <p:nvPr>
            <p:custDataLst>
              <p:tags r:id="rId18"/>
            </p:custDataLst>
          </p:nvPr>
        </p:nvSpPr>
        <p:spPr bwMode="auto">
          <a:xfrm>
            <a:off x="3441126" y="3809890"/>
            <a:ext cx="180698" cy="98308"/>
          </a:xfrm>
          <a:custGeom>
            <a:avLst/>
            <a:gdLst/>
            <a:ahLst/>
            <a:cxnLst>
              <a:cxn ang="0">
                <a:pos x="136" y="0"/>
              </a:cxn>
              <a:cxn ang="0">
                <a:pos x="98" y="22"/>
              </a:cxn>
              <a:cxn ang="0">
                <a:pos x="111" y="24"/>
              </a:cxn>
              <a:cxn ang="0">
                <a:pos x="6" y="64"/>
              </a:cxn>
              <a:cxn ang="0">
                <a:pos x="0" y="68"/>
              </a:cxn>
              <a:cxn ang="0">
                <a:pos x="5" y="74"/>
              </a:cxn>
              <a:cxn ang="0">
                <a:pos x="13" y="74"/>
              </a:cxn>
              <a:cxn ang="0">
                <a:pos x="119" y="30"/>
              </a:cxn>
              <a:cxn ang="0">
                <a:pos x="124" y="43"/>
              </a:cxn>
              <a:cxn ang="0">
                <a:pos x="136" y="0"/>
              </a:cxn>
            </a:cxnLst>
            <a:rect l="0" t="0" r="r" b="b"/>
            <a:pathLst>
              <a:path w="136" h="74">
                <a:moveTo>
                  <a:pt x="136" y="0"/>
                </a:moveTo>
                <a:cubicBezTo>
                  <a:pt x="98" y="22"/>
                  <a:pt x="98" y="22"/>
                  <a:pt x="98" y="22"/>
                </a:cubicBezTo>
                <a:cubicBezTo>
                  <a:pt x="111" y="24"/>
                  <a:pt x="111" y="24"/>
                  <a:pt x="111" y="24"/>
                </a:cubicBezTo>
                <a:cubicBezTo>
                  <a:pt x="66" y="69"/>
                  <a:pt x="6" y="64"/>
                  <a:pt x="6" y="64"/>
                </a:cubicBezTo>
                <a:cubicBezTo>
                  <a:pt x="3" y="64"/>
                  <a:pt x="0" y="66"/>
                  <a:pt x="0" y="68"/>
                </a:cubicBezTo>
                <a:cubicBezTo>
                  <a:pt x="0" y="71"/>
                  <a:pt x="2" y="74"/>
                  <a:pt x="5" y="74"/>
                </a:cubicBezTo>
                <a:cubicBezTo>
                  <a:pt x="5" y="74"/>
                  <a:pt x="8" y="74"/>
                  <a:pt x="13" y="74"/>
                </a:cubicBezTo>
                <a:cubicBezTo>
                  <a:pt x="32" y="74"/>
                  <a:pt x="80" y="70"/>
                  <a:pt x="119" y="30"/>
                </a:cubicBezTo>
                <a:cubicBezTo>
                  <a:pt x="124" y="43"/>
                  <a:pt x="124" y="43"/>
                  <a:pt x="124" y="43"/>
                </a:cubicBezTo>
                <a:lnTo>
                  <a:pt x="136" y="0"/>
                </a:lnTo>
                <a:close/>
              </a:path>
            </a:pathLst>
          </a:custGeom>
          <a:solidFill>
            <a:srgbClr val="000000">
              <a:lumMod val="65000"/>
              <a:lumOff val="35000"/>
            </a:srgbClr>
          </a:solidFill>
          <a:ln w="9525">
            <a:noFill/>
            <a:round/>
          </a:ln>
        </p:spPr>
        <p:txBody>
          <a:bodyPr anchor="ctr"/>
          <a:lstStyle/>
          <a:p>
            <a:pPr algn="ctr">
              <a:lnSpc>
                <a:spcPct val="130000"/>
              </a:lnSpc>
            </a:pPr>
            <a:endParaRPr>
              <a:latin typeface="微软雅黑" panose="020B0503020204020204" charset="-122"/>
              <a:ea typeface="微软雅黑" panose="020B0503020204020204" charset="-122"/>
              <a:sym typeface="Arial" panose="020B0604020202020204" pitchFamily="34" charset="0"/>
            </a:endParaRPr>
          </a:p>
        </p:txBody>
      </p:sp>
      <p:sp>
        <p:nvSpPr>
          <p:cNvPr id="57" name="任意多边形 19"/>
          <p:cNvSpPr/>
          <p:nvPr>
            <p:custDataLst>
              <p:tags r:id="rId19"/>
            </p:custDataLst>
          </p:nvPr>
        </p:nvSpPr>
        <p:spPr bwMode="auto">
          <a:xfrm rot="17865699">
            <a:off x="2533762" y="3462326"/>
            <a:ext cx="951399" cy="1410390"/>
          </a:xfrm>
          <a:custGeom>
            <a:avLst/>
            <a:gdLst/>
            <a:ahLst/>
            <a:cxnLst>
              <a:cxn ang="0">
                <a:pos x="296" y="85"/>
              </a:cxn>
              <a:cxn ang="0">
                <a:pos x="246" y="31"/>
              </a:cxn>
              <a:cxn ang="0">
                <a:pos x="177" y="6"/>
              </a:cxn>
              <a:cxn ang="0">
                <a:pos x="105" y="16"/>
              </a:cxn>
              <a:cxn ang="0">
                <a:pos x="45" y="58"/>
              </a:cxn>
              <a:cxn ang="0">
                <a:pos x="12" y="195"/>
              </a:cxn>
              <a:cxn ang="0">
                <a:pos x="46" y="260"/>
              </a:cxn>
              <a:cxn ang="0">
                <a:pos x="106" y="301"/>
              </a:cxn>
              <a:cxn ang="0">
                <a:pos x="108" y="302"/>
              </a:cxn>
              <a:cxn ang="0">
                <a:pos x="107" y="303"/>
              </a:cxn>
              <a:cxn ang="0">
                <a:pos x="85" y="371"/>
              </a:cxn>
              <a:cxn ang="0">
                <a:pos x="62" y="438"/>
              </a:cxn>
              <a:cxn ang="0">
                <a:pos x="83" y="370"/>
              </a:cxn>
              <a:cxn ang="0">
                <a:pos x="105" y="302"/>
              </a:cxn>
              <a:cxn ang="0">
                <a:pos x="105" y="304"/>
              </a:cxn>
              <a:cxn ang="0">
                <a:pos x="43" y="262"/>
              </a:cxn>
              <a:cxn ang="0">
                <a:pos x="8" y="196"/>
              </a:cxn>
              <a:cxn ang="0">
                <a:pos x="7" y="122"/>
              </a:cxn>
              <a:cxn ang="0">
                <a:pos x="42" y="55"/>
              </a:cxn>
              <a:cxn ang="0">
                <a:pos x="103" y="12"/>
              </a:cxn>
              <a:cxn ang="0">
                <a:pos x="177" y="3"/>
              </a:cxn>
              <a:cxn ang="0">
                <a:pos x="247" y="30"/>
              </a:cxn>
              <a:cxn ang="0">
                <a:pos x="296" y="85"/>
              </a:cxn>
            </a:cxnLst>
            <a:rect l="0" t="0" r="r" b="b"/>
            <a:pathLst>
              <a:path w="296" h="438">
                <a:moveTo>
                  <a:pt x="296" y="85"/>
                </a:moveTo>
                <a:cubicBezTo>
                  <a:pt x="284" y="64"/>
                  <a:pt x="266" y="45"/>
                  <a:pt x="246" y="31"/>
                </a:cubicBezTo>
                <a:cubicBezTo>
                  <a:pt x="225" y="18"/>
                  <a:pt x="201" y="9"/>
                  <a:pt x="177" y="6"/>
                </a:cubicBezTo>
                <a:cubicBezTo>
                  <a:pt x="152" y="3"/>
                  <a:pt x="127" y="7"/>
                  <a:pt x="105" y="16"/>
                </a:cubicBezTo>
                <a:cubicBezTo>
                  <a:pt x="82" y="25"/>
                  <a:pt x="61" y="39"/>
                  <a:pt x="45" y="58"/>
                </a:cubicBezTo>
                <a:cubicBezTo>
                  <a:pt x="12" y="95"/>
                  <a:pt x="0" y="148"/>
                  <a:pt x="12" y="195"/>
                </a:cubicBezTo>
                <a:cubicBezTo>
                  <a:pt x="18" y="219"/>
                  <a:pt x="30" y="241"/>
                  <a:pt x="46" y="260"/>
                </a:cubicBezTo>
                <a:cubicBezTo>
                  <a:pt x="63" y="278"/>
                  <a:pt x="83" y="292"/>
                  <a:pt x="106" y="301"/>
                </a:cubicBezTo>
                <a:cubicBezTo>
                  <a:pt x="108" y="302"/>
                  <a:pt x="108" y="302"/>
                  <a:pt x="108" y="302"/>
                </a:cubicBezTo>
                <a:cubicBezTo>
                  <a:pt x="107" y="303"/>
                  <a:pt x="107" y="303"/>
                  <a:pt x="107" y="303"/>
                </a:cubicBezTo>
                <a:cubicBezTo>
                  <a:pt x="85" y="371"/>
                  <a:pt x="85" y="371"/>
                  <a:pt x="85" y="371"/>
                </a:cubicBezTo>
                <a:cubicBezTo>
                  <a:pt x="62" y="438"/>
                  <a:pt x="62" y="438"/>
                  <a:pt x="62" y="438"/>
                </a:cubicBezTo>
                <a:cubicBezTo>
                  <a:pt x="83" y="370"/>
                  <a:pt x="83" y="370"/>
                  <a:pt x="83" y="370"/>
                </a:cubicBezTo>
                <a:cubicBezTo>
                  <a:pt x="105" y="302"/>
                  <a:pt x="105" y="302"/>
                  <a:pt x="105" y="302"/>
                </a:cubicBezTo>
                <a:cubicBezTo>
                  <a:pt x="105" y="304"/>
                  <a:pt x="105" y="304"/>
                  <a:pt x="105" y="304"/>
                </a:cubicBezTo>
                <a:cubicBezTo>
                  <a:pt x="82" y="295"/>
                  <a:pt x="60" y="281"/>
                  <a:pt x="43" y="262"/>
                </a:cubicBezTo>
                <a:cubicBezTo>
                  <a:pt x="27" y="244"/>
                  <a:pt x="14" y="221"/>
                  <a:pt x="8" y="196"/>
                </a:cubicBezTo>
                <a:cubicBezTo>
                  <a:pt x="2" y="172"/>
                  <a:pt x="1" y="146"/>
                  <a:pt x="7" y="122"/>
                </a:cubicBezTo>
                <a:cubicBezTo>
                  <a:pt x="13" y="97"/>
                  <a:pt x="25" y="74"/>
                  <a:pt x="42" y="55"/>
                </a:cubicBezTo>
                <a:cubicBezTo>
                  <a:pt x="58" y="36"/>
                  <a:pt x="80" y="21"/>
                  <a:pt x="103" y="12"/>
                </a:cubicBezTo>
                <a:cubicBezTo>
                  <a:pt x="127" y="3"/>
                  <a:pt x="152" y="0"/>
                  <a:pt x="177" y="3"/>
                </a:cubicBezTo>
                <a:cubicBezTo>
                  <a:pt x="202" y="6"/>
                  <a:pt x="226" y="15"/>
                  <a:pt x="247" y="30"/>
                </a:cubicBezTo>
                <a:cubicBezTo>
                  <a:pt x="267" y="44"/>
                  <a:pt x="284" y="63"/>
                  <a:pt x="296" y="85"/>
                </a:cubicBezTo>
                <a:close/>
              </a:path>
            </a:pathLst>
          </a:custGeom>
          <a:solidFill>
            <a:srgbClr val="1F74AD"/>
          </a:solidFill>
          <a:ln w="6350">
            <a:solidFill>
              <a:srgbClr val="1F74AD"/>
            </a:solidFill>
            <a:round/>
          </a:ln>
        </p:spPr>
        <p:txBody>
          <a:bodyPr anchor="ctr"/>
          <a:lstStyle/>
          <a:p>
            <a:pPr algn="ctr">
              <a:lnSpc>
                <a:spcPct val="130000"/>
              </a:lnSpc>
            </a:pPr>
            <a:endParaRPr dirty="0">
              <a:latin typeface="微软雅黑" panose="020B0503020204020204" charset="-122"/>
              <a:ea typeface="微软雅黑" panose="020B0503020204020204" charset="-122"/>
              <a:sym typeface="Arial" panose="020B0604020202020204" pitchFamily="34" charset="0"/>
            </a:endParaRPr>
          </a:p>
        </p:txBody>
      </p:sp>
      <p:sp>
        <p:nvSpPr>
          <p:cNvPr id="58" name="任意多边形 27"/>
          <p:cNvSpPr/>
          <p:nvPr>
            <p:custDataLst>
              <p:tags r:id="rId20"/>
            </p:custDataLst>
          </p:nvPr>
        </p:nvSpPr>
        <p:spPr bwMode="auto">
          <a:xfrm rot="20175315">
            <a:off x="2774618" y="3313365"/>
            <a:ext cx="750920" cy="103758"/>
          </a:xfrm>
          <a:custGeom>
            <a:avLst/>
            <a:gdLst/>
            <a:ahLst/>
            <a:cxnLst>
              <a:cxn ang="0">
                <a:pos x="222" y="28"/>
              </a:cxn>
              <a:cxn ang="0">
                <a:pos x="230" y="11"/>
              </a:cxn>
              <a:cxn ang="0">
                <a:pos x="213" y="2"/>
              </a:cxn>
              <a:cxn ang="0">
                <a:pos x="205" y="10"/>
              </a:cxn>
              <a:cxn ang="0">
                <a:pos x="0" y="32"/>
              </a:cxn>
              <a:cxn ang="0">
                <a:pos x="206" y="21"/>
              </a:cxn>
              <a:cxn ang="0">
                <a:pos x="222" y="28"/>
              </a:cxn>
            </a:cxnLst>
            <a:rect l="0" t="0" r="r" b="b"/>
            <a:pathLst>
              <a:path w="233" h="32">
                <a:moveTo>
                  <a:pt x="222" y="28"/>
                </a:moveTo>
                <a:cubicBezTo>
                  <a:pt x="229" y="25"/>
                  <a:pt x="233" y="18"/>
                  <a:pt x="230" y="11"/>
                </a:cubicBezTo>
                <a:cubicBezTo>
                  <a:pt x="228" y="4"/>
                  <a:pt x="220" y="0"/>
                  <a:pt x="213" y="2"/>
                </a:cubicBezTo>
                <a:cubicBezTo>
                  <a:pt x="209" y="3"/>
                  <a:pt x="206" y="6"/>
                  <a:pt x="205" y="10"/>
                </a:cubicBezTo>
                <a:cubicBezTo>
                  <a:pt x="0" y="32"/>
                  <a:pt x="0" y="32"/>
                  <a:pt x="0" y="32"/>
                </a:cubicBezTo>
                <a:cubicBezTo>
                  <a:pt x="206" y="21"/>
                  <a:pt x="206" y="21"/>
                  <a:pt x="206" y="21"/>
                </a:cubicBezTo>
                <a:cubicBezTo>
                  <a:pt x="209" y="27"/>
                  <a:pt x="215" y="30"/>
                  <a:pt x="222" y="28"/>
                </a:cubicBezTo>
                <a:close/>
              </a:path>
            </a:pathLst>
          </a:custGeom>
          <a:solidFill>
            <a:srgbClr val="1F74AD"/>
          </a:solidFill>
          <a:ln w="9525">
            <a:noFill/>
            <a:round/>
          </a:ln>
        </p:spPr>
        <p:txBody>
          <a:bodyPr anchor="ctr"/>
          <a:lstStyle/>
          <a:p>
            <a:pPr algn="ctr">
              <a:lnSpc>
                <a:spcPct val="130000"/>
              </a:lnSpc>
            </a:pPr>
            <a:endParaRPr dirty="0">
              <a:latin typeface="微软雅黑" panose="020B0503020204020204" charset="-122"/>
              <a:ea typeface="微软雅黑" panose="020B0503020204020204" charset="-122"/>
              <a:sym typeface="Arial" panose="020B0604020202020204" pitchFamily="34" charset="0"/>
            </a:endParaRPr>
          </a:p>
        </p:txBody>
      </p:sp>
      <p:sp>
        <p:nvSpPr>
          <p:cNvPr id="64" name="任意多边形 19"/>
          <p:cNvSpPr/>
          <p:nvPr>
            <p:custDataLst>
              <p:tags r:id="rId21"/>
            </p:custDataLst>
          </p:nvPr>
        </p:nvSpPr>
        <p:spPr bwMode="auto">
          <a:xfrm rot="7065699">
            <a:off x="3601558" y="3057783"/>
            <a:ext cx="951399" cy="1410390"/>
          </a:xfrm>
          <a:custGeom>
            <a:avLst/>
            <a:gdLst/>
            <a:ahLst/>
            <a:cxnLst>
              <a:cxn ang="0">
                <a:pos x="296" y="85"/>
              </a:cxn>
              <a:cxn ang="0">
                <a:pos x="246" y="31"/>
              </a:cxn>
              <a:cxn ang="0">
                <a:pos x="177" y="6"/>
              </a:cxn>
              <a:cxn ang="0">
                <a:pos x="105" y="16"/>
              </a:cxn>
              <a:cxn ang="0">
                <a:pos x="45" y="58"/>
              </a:cxn>
              <a:cxn ang="0">
                <a:pos x="12" y="195"/>
              </a:cxn>
              <a:cxn ang="0">
                <a:pos x="46" y="260"/>
              </a:cxn>
              <a:cxn ang="0">
                <a:pos x="106" y="301"/>
              </a:cxn>
              <a:cxn ang="0">
                <a:pos x="108" y="302"/>
              </a:cxn>
              <a:cxn ang="0">
                <a:pos x="107" y="303"/>
              </a:cxn>
              <a:cxn ang="0">
                <a:pos x="85" y="371"/>
              </a:cxn>
              <a:cxn ang="0">
                <a:pos x="62" y="438"/>
              </a:cxn>
              <a:cxn ang="0">
                <a:pos x="83" y="370"/>
              </a:cxn>
              <a:cxn ang="0">
                <a:pos x="105" y="302"/>
              </a:cxn>
              <a:cxn ang="0">
                <a:pos x="105" y="304"/>
              </a:cxn>
              <a:cxn ang="0">
                <a:pos x="43" y="262"/>
              </a:cxn>
              <a:cxn ang="0">
                <a:pos x="8" y="196"/>
              </a:cxn>
              <a:cxn ang="0">
                <a:pos x="7" y="122"/>
              </a:cxn>
              <a:cxn ang="0">
                <a:pos x="42" y="55"/>
              </a:cxn>
              <a:cxn ang="0">
                <a:pos x="103" y="12"/>
              </a:cxn>
              <a:cxn ang="0">
                <a:pos x="177" y="3"/>
              </a:cxn>
              <a:cxn ang="0">
                <a:pos x="247" y="30"/>
              </a:cxn>
              <a:cxn ang="0">
                <a:pos x="296" y="85"/>
              </a:cxn>
            </a:cxnLst>
            <a:rect l="0" t="0" r="r" b="b"/>
            <a:pathLst>
              <a:path w="296" h="438">
                <a:moveTo>
                  <a:pt x="296" y="85"/>
                </a:moveTo>
                <a:cubicBezTo>
                  <a:pt x="284" y="64"/>
                  <a:pt x="266" y="45"/>
                  <a:pt x="246" y="31"/>
                </a:cubicBezTo>
                <a:cubicBezTo>
                  <a:pt x="225" y="18"/>
                  <a:pt x="201" y="9"/>
                  <a:pt x="177" y="6"/>
                </a:cubicBezTo>
                <a:cubicBezTo>
                  <a:pt x="152" y="3"/>
                  <a:pt x="127" y="7"/>
                  <a:pt x="105" y="16"/>
                </a:cubicBezTo>
                <a:cubicBezTo>
                  <a:pt x="82" y="25"/>
                  <a:pt x="61" y="39"/>
                  <a:pt x="45" y="58"/>
                </a:cubicBezTo>
                <a:cubicBezTo>
                  <a:pt x="12" y="95"/>
                  <a:pt x="0" y="148"/>
                  <a:pt x="12" y="195"/>
                </a:cubicBezTo>
                <a:cubicBezTo>
                  <a:pt x="18" y="219"/>
                  <a:pt x="30" y="241"/>
                  <a:pt x="46" y="260"/>
                </a:cubicBezTo>
                <a:cubicBezTo>
                  <a:pt x="63" y="278"/>
                  <a:pt x="83" y="292"/>
                  <a:pt x="106" y="301"/>
                </a:cubicBezTo>
                <a:cubicBezTo>
                  <a:pt x="108" y="302"/>
                  <a:pt x="108" y="302"/>
                  <a:pt x="108" y="302"/>
                </a:cubicBezTo>
                <a:cubicBezTo>
                  <a:pt x="107" y="303"/>
                  <a:pt x="107" y="303"/>
                  <a:pt x="107" y="303"/>
                </a:cubicBezTo>
                <a:cubicBezTo>
                  <a:pt x="85" y="371"/>
                  <a:pt x="85" y="371"/>
                  <a:pt x="85" y="371"/>
                </a:cubicBezTo>
                <a:cubicBezTo>
                  <a:pt x="62" y="438"/>
                  <a:pt x="62" y="438"/>
                  <a:pt x="62" y="438"/>
                </a:cubicBezTo>
                <a:cubicBezTo>
                  <a:pt x="83" y="370"/>
                  <a:pt x="83" y="370"/>
                  <a:pt x="83" y="370"/>
                </a:cubicBezTo>
                <a:cubicBezTo>
                  <a:pt x="105" y="302"/>
                  <a:pt x="105" y="302"/>
                  <a:pt x="105" y="302"/>
                </a:cubicBezTo>
                <a:cubicBezTo>
                  <a:pt x="105" y="304"/>
                  <a:pt x="105" y="304"/>
                  <a:pt x="105" y="304"/>
                </a:cubicBezTo>
                <a:cubicBezTo>
                  <a:pt x="82" y="295"/>
                  <a:pt x="60" y="281"/>
                  <a:pt x="43" y="262"/>
                </a:cubicBezTo>
                <a:cubicBezTo>
                  <a:pt x="27" y="244"/>
                  <a:pt x="14" y="221"/>
                  <a:pt x="8" y="196"/>
                </a:cubicBezTo>
                <a:cubicBezTo>
                  <a:pt x="2" y="172"/>
                  <a:pt x="1" y="146"/>
                  <a:pt x="7" y="122"/>
                </a:cubicBezTo>
                <a:cubicBezTo>
                  <a:pt x="13" y="97"/>
                  <a:pt x="25" y="74"/>
                  <a:pt x="42" y="55"/>
                </a:cubicBezTo>
                <a:cubicBezTo>
                  <a:pt x="58" y="36"/>
                  <a:pt x="80" y="21"/>
                  <a:pt x="103" y="12"/>
                </a:cubicBezTo>
                <a:cubicBezTo>
                  <a:pt x="127" y="3"/>
                  <a:pt x="152" y="0"/>
                  <a:pt x="177" y="3"/>
                </a:cubicBezTo>
                <a:cubicBezTo>
                  <a:pt x="202" y="6"/>
                  <a:pt x="226" y="15"/>
                  <a:pt x="247" y="30"/>
                </a:cubicBezTo>
                <a:cubicBezTo>
                  <a:pt x="267" y="44"/>
                  <a:pt x="284" y="63"/>
                  <a:pt x="296" y="85"/>
                </a:cubicBezTo>
                <a:close/>
              </a:path>
            </a:pathLst>
          </a:custGeom>
          <a:solidFill>
            <a:srgbClr val="1F74AD"/>
          </a:solidFill>
          <a:ln w="6350">
            <a:solidFill>
              <a:srgbClr val="3498DB"/>
            </a:solidFill>
            <a:round/>
          </a:ln>
        </p:spPr>
        <p:txBody>
          <a:bodyPr anchor="ctr"/>
          <a:lstStyle/>
          <a:p>
            <a:pPr algn="ctr">
              <a:lnSpc>
                <a:spcPct val="130000"/>
              </a:lnSpc>
            </a:pPr>
            <a:endParaRPr dirty="0">
              <a:latin typeface="微软雅黑" panose="020B0503020204020204" charset="-122"/>
              <a:ea typeface="微软雅黑" panose="020B0503020204020204" charset="-122"/>
              <a:sym typeface="Arial" panose="020B0604020202020204" pitchFamily="34" charset="0"/>
            </a:endParaRPr>
          </a:p>
        </p:txBody>
      </p:sp>
      <p:sp>
        <p:nvSpPr>
          <p:cNvPr id="65" name="任意多边形 27"/>
          <p:cNvSpPr/>
          <p:nvPr>
            <p:custDataLst>
              <p:tags r:id="rId22"/>
            </p:custDataLst>
          </p:nvPr>
        </p:nvSpPr>
        <p:spPr bwMode="auto">
          <a:xfrm rot="9375315">
            <a:off x="3561182" y="4513376"/>
            <a:ext cx="750920" cy="103758"/>
          </a:xfrm>
          <a:custGeom>
            <a:avLst/>
            <a:gdLst/>
            <a:ahLst/>
            <a:cxnLst>
              <a:cxn ang="0">
                <a:pos x="222" y="28"/>
              </a:cxn>
              <a:cxn ang="0">
                <a:pos x="230" y="11"/>
              </a:cxn>
              <a:cxn ang="0">
                <a:pos x="213" y="2"/>
              </a:cxn>
              <a:cxn ang="0">
                <a:pos x="205" y="10"/>
              </a:cxn>
              <a:cxn ang="0">
                <a:pos x="0" y="32"/>
              </a:cxn>
              <a:cxn ang="0">
                <a:pos x="206" y="21"/>
              </a:cxn>
              <a:cxn ang="0">
                <a:pos x="222" y="28"/>
              </a:cxn>
            </a:cxnLst>
            <a:rect l="0" t="0" r="r" b="b"/>
            <a:pathLst>
              <a:path w="233" h="32">
                <a:moveTo>
                  <a:pt x="222" y="28"/>
                </a:moveTo>
                <a:cubicBezTo>
                  <a:pt x="229" y="25"/>
                  <a:pt x="233" y="18"/>
                  <a:pt x="230" y="11"/>
                </a:cubicBezTo>
                <a:cubicBezTo>
                  <a:pt x="228" y="4"/>
                  <a:pt x="220" y="0"/>
                  <a:pt x="213" y="2"/>
                </a:cubicBezTo>
                <a:cubicBezTo>
                  <a:pt x="209" y="3"/>
                  <a:pt x="206" y="6"/>
                  <a:pt x="205" y="10"/>
                </a:cubicBezTo>
                <a:cubicBezTo>
                  <a:pt x="0" y="32"/>
                  <a:pt x="0" y="32"/>
                  <a:pt x="0" y="32"/>
                </a:cubicBezTo>
                <a:cubicBezTo>
                  <a:pt x="206" y="21"/>
                  <a:pt x="206" y="21"/>
                  <a:pt x="206" y="21"/>
                </a:cubicBezTo>
                <a:cubicBezTo>
                  <a:pt x="209" y="27"/>
                  <a:pt x="215" y="30"/>
                  <a:pt x="222" y="28"/>
                </a:cubicBezTo>
                <a:close/>
              </a:path>
            </a:pathLst>
          </a:custGeom>
          <a:solidFill>
            <a:srgbClr val="3498DB"/>
          </a:solidFill>
          <a:ln w="9525">
            <a:noFill/>
            <a:round/>
          </a:ln>
        </p:spPr>
        <p:txBody>
          <a:bodyPr anchor="ctr"/>
          <a:lstStyle/>
          <a:p>
            <a:pPr algn="ctr">
              <a:lnSpc>
                <a:spcPct val="130000"/>
              </a:lnSpc>
            </a:pPr>
            <a:endParaRPr dirty="0">
              <a:latin typeface="微软雅黑" panose="020B0503020204020204" charset="-122"/>
              <a:ea typeface="微软雅黑" panose="020B0503020204020204" charset="-122"/>
              <a:sym typeface="Arial" panose="020B0604020202020204" pitchFamily="34" charset="0"/>
            </a:endParaRPr>
          </a:p>
        </p:txBody>
      </p:sp>
      <p:sp>
        <p:nvSpPr>
          <p:cNvPr id="68" name="文本框 67"/>
          <p:cNvSpPr txBox="1"/>
          <p:nvPr>
            <p:custDataLst>
              <p:tags r:id="rId23"/>
            </p:custDataLst>
          </p:nvPr>
        </p:nvSpPr>
        <p:spPr bwMode="auto">
          <a:xfrm>
            <a:off x="139700" y="3334385"/>
            <a:ext cx="2190750" cy="1177290"/>
          </a:xfrm>
          <a:prstGeom prst="rect">
            <a:avLst/>
          </a:prstGeom>
          <a:noFill/>
        </p:spPr>
        <p:txBody>
          <a:bodyPr wrap="square" lIns="90000" tIns="46800" rIns="90000" bIns="0" anchor="b" anchorCtr="0"/>
          <a:lstStyle/>
          <a:p>
            <a:pPr algn="r">
              <a:lnSpc>
                <a:spcPct val="120000"/>
              </a:lnSpc>
            </a:pPr>
            <a:r>
              <a:rPr lang="en-US" altLang="zh-CN" b="1" dirty="0">
                <a:solidFill>
                  <a:schemeClr val="accent3">
                    <a:lumMod val="75000"/>
                  </a:schemeClr>
                </a:solidFill>
                <a:latin typeface="Calibri" panose="020F0502020204030204" pitchFamily="34" charset="0"/>
                <a:cs typeface="Arial" panose="020B0604020202020204" pitchFamily="34" charset="0"/>
                <a:sym typeface="Arial" panose="020B0604020202020204" pitchFamily="34" charset="0"/>
              </a:rPr>
              <a:t>8 Disinfected Emergency Vehicles on  Standby</a:t>
            </a:r>
          </a:p>
        </p:txBody>
      </p:sp>
      <p:sp>
        <p:nvSpPr>
          <p:cNvPr id="10" name="文本框 9"/>
          <p:cNvSpPr txBox="1"/>
          <p:nvPr>
            <p:custDataLst>
              <p:tags r:id="rId24"/>
            </p:custDataLst>
          </p:nvPr>
        </p:nvSpPr>
        <p:spPr bwMode="auto">
          <a:xfrm>
            <a:off x="4397375" y="3921125"/>
            <a:ext cx="1927860" cy="842645"/>
          </a:xfrm>
          <a:prstGeom prst="rect">
            <a:avLst/>
          </a:prstGeom>
          <a:noFill/>
        </p:spPr>
        <p:txBody>
          <a:bodyPr wrap="square" lIns="90000" tIns="46800" rIns="90000" bIns="0" anchor="b" anchorCtr="0"/>
          <a:lstStyle/>
          <a:p>
            <a:pPr algn="r">
              <a:lnSpc>
                <a:spcPct val="120000"/>
              </a:lnSpc>
            </a:pPr>
            <a:r>
              <a:rPr lang="en-US" altLang="zh-CN" b="1" dirty="0">
                <a:solidFill>
                  <a:schemeClr val="accent3">
                    <a:lumMod val="75000"/>
                  </a:schemeClr>
                </a:solidFill>
                <a:latin typeface="Calibri" panose="020F0502020204030204" pitchFamily="34" charset="0"/>
                <a:cs typeface="Arial" panose="020B0604020202020204" pitchFamily="34" charset="0"/>
                <a:sym typeface="Arial" panose="020B0604020202020204" pitchFamily="34" charset="0"/>
              </a:rPr>
              <a:t>202 Passengers were Transferred in 4 Days</a:t>
            </a: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0" cstate="email">
            <a:alphaModFix amt="1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73742853" name="图片 10" descr="封面和内容"/>
          <p:cNvPicPr>
            <a:picLocks noChangeAspect="1"/>
          </p:cNvPicPr>
          <p:nvPr>
            <p:custDataLst>
              <p:tags r:id="rId1"/>
            </p:custDataLst>
          </p:nvPr>
        </p:nvPicPr>
        <p:blipFill>
          <a:blip r:embed="rId21" cstate="email">
            <a:extLst>
              <a:ext uri="{28A0092B-C50C-407E-A947-70E740481C1C}">
                <a14:useLocalDpi xmlns:a14="http://schemas.microsoft.com/office/drawing/2010/main"/>
              </a:ext>
            </a:extLst>
          </a:blip>
          <a:stretch>
            <a:fillRect/>
          </a:stretch>
        </p:blipFill>
        <p:spPr>
          <a:xfrm>
            <a:off x="8884920" y="1821815"/>
            <a:ext cx="2768600" cy="2014220"/>
          </a:xfrm>
          <a:prstGeom prst="rect">
            <a:avLst/>
          </a:prstGeom>
          <a:noFill/>
          <a:ln w="9525">
            <a:noFill/>
          </a:ln>
        </p:spPr>
      </p:pic>
      <p:sp>
        <p:nvSpPr>
          <p:cNvPr id="8" name="文本框 7"/>
          <p:cNvSpPr txBox="1"/>
          <p:nvPr/>
        </p:nvSpPr>
        <p:spPr>
          <a:xfrm>
            <a:off x="149860" y="771525"/>
            <a:ext cx="8383905" cy="706755"/>
          </a:xfrm>
          <a:prstGeom prst="rect">
            <a:avLst/>
          </a:prstGeom>
          <a:noFill/>
        </p:spPr>
        <p:txBody>
          <a:bodyPr wrap="square" rtlCol="0">
            <a:spAutoFit/>
          </a:bodyPr>
          <a:lstStyle/>
          <a:p>
            <a:pPr algn="ctr">
              <a:defRPr/>
            </a:pPr>
            <a:r>
              <a:rPr lang="en-US" altLang="zh-CN" sz="4000" b="1" dirty="0">
                <a:solidFill>
                  <a:schemeClr val="accent3">
                    <a:lumMod val="75000"/>
                  </a:schemeClr>
                </a:solidFill>
                <a:latin typeface="Calibri" panose="020F0502020204030204" pitchFamily="34" charset="0"/>
                <a:cs typeface="Arial" panose="020B0604020202020204" pitchFamily="34" charset="0"/>
                <a:sym typeface="+mn-lt"/>
              </a:rPr>
              <a:t>Resumption of Business &amp; Work</a:t>
            </a:r>
          </a:p>
        </p:txBody>
      </p:sp>
      <p:grpSp>
        <p:nvGrpSpPr>
          <p:cNvPr id="21" name="组合 20"/>
          <p:cNvGrpSpPr/>
          <p:nvPr>
            <p:custDataLst>
              <p:tags r:id="rId2"/>
            </p:custDataLst>
          </p:nvPr>
        </p:nvGrpSpPr>
        <p:grpSpPr>
          <a:xfrm>
            <a:off x="249555" y="2344867"/>
            <a:ext cx="3931828" cy="1073973"/>
            <a:chOff x="846934" y="1464498"/>
            <a:chExt cx="3258280" cy="1195032"/>
          </a:xfrm>
        </p:grpSpPr>
        <p:sp>
          <p:nvSpPr>
            <p:cNvPr id="22" name="矩形 21"/>
            <p:cNvSpPr/>
            <p:nvPr>
              <p:custDataLst>
                <p:tags r:id="rId15"/>
              </p:custDataLst>
            </p:nvPr>
          </p:nvSpPr>
          <p:spPr>
            <a:xfrm rot="885390">
              <a:off x="851395" y="1464730"/>
              <a:ext cx="1003632" cy="1194800"/>
            </a:xfrm>
            <a:prstGeom prst="rect">
              <a:avLst/>
            </a:prstGeom>
            <a:noFill/>
            <a:ln w="19050">
              <a:solidFill>
                <a:srgbClr val="018BE9">
                  <a:lumMod val="20000"/>
                  <a:lumOff val="80000"/>
                </a:srgbClr>
              </a:solidFill>
            </a:ln>
          </p:spPr>
          <p:txBody>
            <a:bodyPr rot="0" spcFirstLastPara="0" vertOverflow="overflow" horzOverflow="overflow" vert="horz" wrap="square" lIns="91440" tIns="45720" rIns="91440" bIns="45720" numCol="1" spcCol="0" rtlCol="0" fromWordArt="0" anchor="ctr" anchorCtr="0" forceAA="0" compatLnSpc="1">
              <a:normAutofit/>
            </a:bodyPr>
            <a:lstStyle/>
            <a:p>
              <a:pPr algn="just">
                <a:lnSpc>
                  <a:spcPct val="130000"/>
                </a:lnSpc>
              </a:pPr>
              <a:endParaRPr lang="zh-CN" altLang="en-US" dirty="0" err="1">
                <a:solidFill>
                  <a:srgbClr val="FFFFFF"/>
                </a:solidFill>
              </a:endParaRPr>
            </a:p>
          </p:txBody>
        </p:sp>
        <p:sp>
          <p:nvSpPr>
            <p:cNvPr id="23" name="矩形 22"/>
            <p:cNvSpPr/>
            <p:nvPr>
              <p:custDataLst>
                <p:tags r:id="rId16"/>
              </p:custDataLst>
            </p:nvPr>
          </p:nvSpPr>
          <p:spPr>
            <a:xfrm>
              <a:off x="846934" y="1464498"/>
              <a:ext cx="1003632" cy="1194800"/>
            </a:xfrm>
            <a:prstGeom prst="rect">
              <a:avLst/>
            </a:prstGeom>
            <a:solidFill>
              <a:srgbClr val="018BE9">
                <a:lumMod val="60000"/>
                <a:lumOff val="40000"/>
              </a:srgbClr>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sz="2400">
                  <a:solidFill>
                    <a:srgbClr val="FFFFFF"/>
                  </a:solidFill>
                  <a:latin typeface="Arial" panose="020B0604020202020204" pitchFamily="34" charset="0"/>
                  <a:ea typeface="+mn-ea"/>
                  <a:cs typeface="Arial" panose="020B0604020202020204" pitchFamily="34" charset="0"/>
                </a:rPr>
                <a:t>1</a:t>
              </a:r>
            </a:p>
          </p:txBody>
        </p:sp>
        <p:sp>
          <p:nvSpPr>
            <p:cNvPr id="24" name="矩形 23"/>
            <p:cNvSpPr/>
            <p:nvPr>
              <p:custDataLst>
                <p:tags r:id="rId17"/>
              </p:custDataLst>
            </p:nvPr>
          </p:nvSpPr>
          <p:spPr>
            <a:xfrm>
              <a:off x="1947581" y="1652788"/>
              <a:ext cx="2157633" cy="802182"/>
            </a:xfrm>
            <a:prstGeom prst="rect">
              <a:avLst/>
            </a:prstGeom>
          </p:spPr>
          <p:txBody>
            <a:bodyPr wrap="square" lIns="0" rIns="0" anchor="ctr"/>
            <a:lstStyle/>
            <a:p>
              <a:pPr algn="ctr">
                <a:lnSpc>
                  <a:spcPct val="130000"/>
                </a:lnSpc>
              </a:pPr>
              <a:r>
                <a:rPr lang="en-US" altLang="zh-CN" sz="2000" b="1" dirty="0">
                  <a:solidFill>
                    <a:schemeClr val="accent3">
                      <a:lumMod val="75000"/>
                    </a:schemeClr>
                  </a:solidFill>
                  <a:latin typeface="Calibri" panose="020F0502020204030204" pitchFamily="34" charset="0"/>
                  <a:cs typeface="Arial" panose="020B0604020202020204" pitchFamily="34" charset="0"/>
                </a:rPr>
                <a:t>14 Temperature Check Stations</a:t>
              </a:r>
            </a:p>
          </p:txBody>
        </p:sp>
      </p:grpSp>
      <p:grpSp>
        <p:nvGrpSpPr>
          <p:cNvPr id="25" name="组合 24"/>
          <p:cNvGrpSpPr/>
          <p:nvPr>
            <p:custDataLst>
              <p:tags r:id="rId3"/>
            </p:custDataLst>
          </p:nvPr>
        </p:nvGrpSpPr>
        <p:grpSpPr>
          <a:xfrm>
            <a:off x="254635" y="4318000"/>
            <a:ext cx="4138930" cy="970915"/>
            <a:chOff x="846934" y="3177415"/>
            <a:chExt cx="3663312" cy="1198488"/>
          </a:xfrm>
        </p:grpSpPr>
        <p:sp>
          <p:nvSpPr>
            <p:cNvPr id="26" name="矩形 25"/>
            <p:cNvSpPr/>
            <p:nvPr>
              <p:custDataLst>
                <p:tags r:id="rId12"/>
              </p:custDataLst>
            </p:nvPr>
          </p:nvSpPr>
          <p:spPr>
            <a:xfrm rot="885390">
              <a:off x="851395" y="3177415"/>
              <a:ext cx="1003632" cy="1194800"/>
            </a:xfrm>
            <a:prstGeom prst="rect">
              <a:avLst/>
            </a:prstGeom>
            <a:noFill/>
            <a:ln w="19050">
              <a:solidFill>
                <a:srgbClr val="00B0F0">
                  <a:lumMod val="20000"/>
                  <a:lumOff val="80000"/>
                </a:srgbClr>
              </a:solidFill>
            </a:ln>
          </p:spPr>
          <p:txBody>
            <a:bodyPr rot="0" spcFirstLastPara="0" vertOverflow="overflow" horzOverflow="overflow" vert="horz" wrap="square" lIns="91440" tIns="45720" rIns="91440" bIns="45720" numCol="1" spcCol="0" rtlCol="0" fromWordArt="0" anchor="ctr" anchorCtr="0" forceAA="0" compatLnSpc="1">
              <a:normAutofit/>
            </a:bodyPr>
            <a:lstStyle/>
            <a:p>
              <a:pPr algn="just">
                <a:lnSpc>
                  <a:spcPct val="130000"/>
                </a:lnSpc>
              </a:pPr>
              <a:endParaRPr lang="zh-CN" altLang="en-US" dirty="0" err="1">
                <a:solidFill>
                  <a:srgbClr val="FFFFFF"/>
                </a:solidFill>
              </a:endParaRPr>
            </a:p>
          </p:txBody>
        </p:sp>
        <p:sp>
          <p:nvSpPr>
            <p:cNvPr id="27" name="矩形 26"/>
            <p:cNvSpPr/>
            <p:nvPr>
              <p:custDataLst>
                <p:tags r:id="rId13"/>
              </p:custDataLst>
            </p:nvPr>
          </p:nvSpPr>
          <p:spPr>
            <a:xfrm>
              <a:off x="846934" y="3180319"/>
              <a:ext cx="1003632" cy="1194800"/>
            </a:xfrm>
            <a:prstGeom prst="rect">
              <a:avLst/>
            </a:prstGeom>
            <a:solidFill>
              <a:srgbClr val="00B0F0">
                <a:lumMod val="60000"/>
                <a:lumOff val="40000"/>
              </a:srgbClr>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sz="2400" dirty="0">
                  <a:solidFill>
                    <a:srgbClr val="FFFFFF"/>
                  </a:solidFill>
                  <a:latin typeface="Calibri Light" panose="020F0302020204030204" charset="0"/>
                  <a:ea typeface="+mn-ea"/>
                  <a:cs typeface="+mn-ea"/>
                </a:rPr>
                <a:t>3</a:t>
              </a:r>
            </a:p>
          </p:txBody>
        </p:sp>
        <p:sp>
          <p:nvSpPr>
            <p:cNvPr id="28" name="矩形 27"/>
            <p:cNvSpPr/>
            <p:nvPr>
              <p:custDataLst>
                <p:tags r:id="rId14"/>
              </p:custDataLst>
            </p:nvPr>
          </p:nvSpPr>
          <p:spPr>
            <a:xfrm>
              <a:off x="1990665" y="3371023"/>
              <a:ext cx="2519581" cy="1004880"/>
            </a:xfrm>
            <a:prstGeom prst="rect">
              <a:avLst/>
            </a:prstGeom>
          </p:spPr>
          <p:txBody>
            <a:bodyPr wrap="square" lIns="0" rIns="0" anchor="ctr"/>
            <a:lstStyle/>
            <a:p>
              <a:pPr algn="just">
                <a:lnSpc>
                  <a:spcPct val="130000"/>
                </a:lnSpc>
              </a:pPr>
              <a:r>
                <a:rPr lang="en-US" altLang="zh-CN" sz="2000" b="1" dirty="0">
                  <a:solidFill>
                    <a:schemeClr val="accent3">
                      <a:lumMod val="75000"/>
                    </a:schemeClr>
                  </a:solidFill>
                  <a:latin typeface="Calibri" panose="020F0502020204030204" pitchFamily="34" charset="0"/>
                  <a:cs typeface="Arial" panose="020B0604020202020204" pitchFamily="34" charset="0"/>
                </a:rPr>
                <a:t>87 Lines for Key Areas</a:t>
              </a:r>
            </a:p>
          </p:txBody>
        </p:sp>
      </p:grpSp>
      <p:grpSp>
        <p:nvGrpSpPr>
          <p:cNvPr id="29" name="组合 28"/>
          <p:cNvGrpSpPr/>
          <p:nvPr>
            <p:custDataLst>
              <p:tags r:id="rId4"/>
            </p:custDataLst>
          </p:nvPr>
        </p:nvGrpSpPr>
        <p:grpSpPr>
          <a:xfrm>
            <a:off x="3970655" y="3197860"/>
            <a:ext cx="4831715" cy="1371600"/>
            <a:chOff x="4926487" y="2321073"/>
            <a:chExt cx="3952949" cy="1198029"/>
          </a:xfrm>
        </p:grpSpPr>
        <p:sp>
          <p:nvSpPr>
            <p:cNvPr id="30" name="矩形 29"/>
            <p:cNvSpPr/>
            <p:nvPr>
              <p:custDataLst>
                <p:tags r:id="rId9"/>
              </p:custDataLst>
            </p:nvPr>
          </p:nvSpPr>
          <p:spPr>
            <a:xfrm rot="885390">
              <a:off x="4929909" y="2321073"/>
              <a:ext cx="1003632" cy="1194800"/>
            </a:xfrm>
            <a:prstGeom prst="rect">
              <a:avLst/>
            </a:prstGeom>
            <a:noFill/>
            <a:ln w="19050">
              <a:solidFill>
                <a:srgbClr val="25BADB">
                  <a:lumMod val="20000"/>
                  <a:lumOff val="80000"/>
                </a:srgbClr>
              </a:solidFill>
            </a:ln>
          </p:spPr>
          <p:txBody>
            <a:bodyPr rot="0" spcFirstLastPara="0" vertOverflow="overflow" horzOverflow="overflow" vert="horz" wrap="square" lIns="91440" tIns="45720" rIns="91440" bIns="45720" numCol="1" spcCol="0" rtlCol="0" fromWordArt="0" anchor="ctr" anchorCtr="0" forceAA="0" compatLnSpc="1">
              <a:normAutofit/>
            </a:bodyPr>
            <a:lstStyle/>
            <a:p>
              <a:pPr algn="just">
                <a:lnSpc>
                  <a:spcPct val="130000"/>
                </a:lnSpc>
              </a:pPr>
              <a:endParaRPr lang="zh-CN" altLang="en-US" dirty="0" err="1">
                <a:solidFill>
                  <a:srgbClr val="FFFFFF"/>
                </a:solidFill>
              </a:endParaRPr>
            </a:p>
          </p:txBody>
        </p:sp>
        <p:sp>
          <p:nvSpPr>
            <p:cNvPr id="31" name="矩形 30"/>
            <p:cNvSpPr/>
            <p:nvPr>
              <p:custDataLst>
                <p:tags r:id="rId10"/>
              </p:custDataLst>
            </p:nvPr>
          </p:nvSpPr>
          <p:spPr>
            <a:xfrm>
              <a:off x="4926487" y="2464171"/>
              <a:ext cx="941871" cy="907396"/>
            </a:xfrm>
            <a:prstGeom prst="rect">
              <a:avLst/>
            </a:prstGeom>
            <a:solidFill>
              <a:srgbClr val="25BADB">
                <a:lumMod val="60000"/>
                <a:lumOff val="40000"/>
              </a:srgbClr>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sz="2400" dirty="0">
                  <a:solidFill>
                    <a:srgbClr val="FFFFFF"/>
                  </a:solidFill>
                  <a:latin typeface="Arial" panose="020B0604020202020204" pitchFamily="34" charset="0"/>
                  <a:ea typeface="+mn-ea"/>
                  <a:cs typeface="Arial" panose="020B0604020202020204" pitchFamily="34" charset="0"/>
                </a:rPr>
                <a:t>2</a:t>
              </a:r>
            </a:p>
          </p:txBody>
        </p:sp>
        <p:sp>
          <p:nvSpPr>
            <p:cNvPr id="32" name="矩形 31"/>
            <p:cNvSpPr/>
            <p:nvPr>
              <p:custDataLst>
                <p:tags r:id="rId11"/>
              </p:custDataLst>
            </p:nvPr>
          </p:nvSpPr>
          <p:spPr>
            <a:xfrm>
              <a:off x="6069408" y="2514089"/>
              <a:ext cx="2810028" cy="1005013"/>
            </a:xfrm>
            <a:prstGeom prst="rect">
              <a:avLst/>
            </a:prstGeom>
          </p:spPr>
          <p:txBody>
            <a:bodyPr wrap="square" lIns="0" rIns="0" anchor="ctr"/>
            <a:lstStyle/>
            <a:p>
              <a:pPr algn="just">
                <a:lnSpc>
                  <a:spcPct val="130000"/>
                </a:lnSpc>
              </a:pPr>
              <a:r>
                <a:rPr lang="en-US" altLang="zh-CN" sz="2000" b="1" dirty="0">
                  <a:solidFill>
                    <a:schemeClr val="bg1">
                      <a:lumMod val="50000"/>
                    </a:schemeClr>
                  </a:solidFill>
                  <a:latin typeface="Calibri" panose="020F0502020204030204" pitchFamily="34" charset="0"/>
                  <a:cs typeface="Arial" panose="020B0604020202020204" pitchFamily="34" charset="0"/>
                </a:rPr>
                <a:t>“One Route One Plan”</a:t>
              </a:r>
            </a:p>
            <a:p>
              <a:pPr algn="just">
                <a:lnSpc>
                  <a:spcPct val="130000"/>
                </a:lnSpc>
              </a:pPr>
              <a:r>
                <a:rPr lang="en-US" altLang="zh-CN" sz="2000" b="1" dirty="0">
                  <a:solidFill>
                    <a:schemeClr val="bg1">
                      <a:lumMod val="50000"/>
                    </a:schemeClr>
                  </a:solidFill>
                  <a:latin typeface="Calibri" panose="020F0502020204030204" pitchFamily="34" charset="0"/>
                  <a:cs typeface="Arial" panose="020B0604020202020204" pitchFamily="34" charset="0"/>
                </a:rPr>
                <a:t>“iShenzhen”</a:t>
              </a:r>
            </a:p>
            <a:p>
              <a:pPr algn="just">
                <a:lnSpc>
                  <a:spcPct val="130000"/>
                </a:lnSpc>
              </a:pPr>
              <a:r>
                <a:rPr lang="en-US" altLang="zh-CN" sz="2000" b="1" dirty="0">
                  <a:solidFill>
                    <a:schemeClr val="bg1">
                      <a:lumMod val="50000"/>
                    </a:schemeClr>
                  </a:solidFill>
                  <a:latin typeface="Calibri" panose="020F0502020204030204" pitchFamily="34" charset="0"/>
                  <a:cs typeface="Arial" panose="020B0604020202020204" pitchFamily="34" charset="0"/>
                </a:rPr>
                <a:t>“Epidemic Prevention” APP</a:t>
              </a:r>
            </a:p>
          </p:txBody>
        </p:sp>
      </p:grpSp>
      <p:grpSp>
        <p:nvGrpSpPr>
          <p:cNvPr id="33" name="组合 32"/>
          <p:cNvGrpSpPr/>
          <p:nvPr>
            <p:custDataLst>
              <p:tags r:id="rId5"/>
            </p:custDataLst>
          </p:nvPr>
        </p:nvGrpSpPr>
        <p:grpSpPr>
          <a:xfrm>
            <a:off x="3979545" y="5412740"/>
            <a:ext cx="5994400" cy="969645"/>
            <a:chOff x="4925448" y="4033758"/>
            <a:chExt cx="5305563" cy="1196920"/>
          </a:xfrm>
        </p:grpSpPr>
        <p:sp>
          <p:nvSpPr>
            <p:cNvPr id="34" name="矩形 33"/>
            <p:cNvSpPr/>
            <p:nvPr>
              <p:custDataLst>
                <p:tags r:id="rId6"/>
              </p:custDataLst>
            </p:nvPr>
          </p:nvSpPr>
          <p:spPr>
            <a:xfrm rot="885390">
              <a:off x="4929909" y="4033758"/>
              <a:ext cx="1003632" cy="1194800"/>
            </a:xfrm>
            <a:prstGeom prst="rect">
              <a:avLst/>
            </a:prstGeom>
            <a:noFill/>
            <a:ln w="19050">
              <a:solidFill>
                <a:srgbClr val="8DC03F">
                  <a:lumMod val="20000"/>
                  <a:lumOff val="80000"/>
                </a:srgbClr>
              </a:solidFill>
            </a:ln>
          </p:spPr>
          <p:txBody>
            <a:bodyPr rot="0" spcFirstLastPara="0" vertOverflow="overflow" horzOverflow="overflow" vert="horz" wrap="square" lIns="91440" tIns="45720" rIns="91440" bIns="45720" numCol="1" spcCol="0" rtlCol="0" fromWordArt="0" anchor="ctr" anchorCtr="0" forceAA="0" compatLnSpc="1">
              <a:normAutofit/>
            </a:bodyPr>
            <a:lstStyle/>
            <a:p>
              <a:pPr algn="just">
                <a:lnSpc>
                  <a:spcPct val="130000"/>
                </a:lnSpc>
              </a:pPr>
              <a:endParaRPr lang="zh-CN" altLang="en-US" dirty="0" err="1">
                <a:solidFill>
                  <a:srgbClr val="FFFFFF"/>
                </a:solidFill>
              </a:endParaRPr>
            </a:p>
          </p:txBody>
        </p:sp>
        <p:sp>
          <p:nvSpPr>
            <p:cNvPr id="35" name="矩形 34"/>
            <p:cNvSpPr/>
            <p:nvPr>
              <p:custDataLst>
                <p:tags r:id="rId7"/>
              </p:custDataLst>
            </p:nvPr>
          </p:nvSpPr>
          <p:spPr>
            <a:xfrm>
              <a:off x="4925448" y="4035878"/>
              <a:ext cx="1003632" cy="1194800"/>
            </a:xfrm>
            <a:prstGeom prst="rect">
              <a:avLst/>
            </a:prstGeom>
            <a:solidFill>
              <a:srgbClr val="8DC03F">
                <a:lumMod val="60000"/>
                <a:lumOff val="40000"/>
              </a:srgbClr>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sz="2400">
                  <a:solidFill>
                    <a:srgbClr val="FFFFFF"/>
                  </a:solidFill>
                  <a:latin typeface="Arial" panose="020B0604020202020204" pitchFamily="34" charset="0"/>
                  <a:ea typeface="+mn-ea"/>
                  <a:cs typeface="Arial" panose="020B0604020202020204" pitchFamily="34" charset="0"/>
                </a:rPr>
                <a:t>4</a:t>
              </a:r>
            </a:p>
          </p:txBody>
        </p:sp>
        <p:sp>
          <p:nvSpPr>
            <p:cNvPr id="36" name="矩形 35"/>
            <p:cNvSpPr/>
            <p:nvPr>
              <p:custDataLst>
                <p:tags r:id="rId8"/>
              </p:custDataLst>
            </p:nvPr>
          </p:nvSpPr>
          <p:spPr>
            <a:xfrm>
              <a:off x="6069179" y="4227366"/>
              <a:ext cx="4161832" cy="859086"/>
            </a:xfrm>
            <a:prstGeom prst="rect">
              <a:avLst/>
            </a:prstGeom>
          </p:spPr>
          <p:txBody>
            <a:bodyPr wrap="square" lIns="0" rIns="0" anchor="ctr"/>
            <a:lstStyle/>
            <a:p>
              <a:pPr algn="just">
                <a:lnSpc>
                  <a:spcPct val="130000"/>
                </a:lnSpc>
              </a:pPr>
              <a:r>
                <a:rPr lang="en-US" altLang="zh-CN" sz="2000" b="1" dirty="0">
                  <a:solidFill>
                    <a:schemeClr val="accent3">
                      <a:lumMod val="75000"/>
                    </a:schemeClr>
                  </a:solidFill>
                  <a:latin typeface="Calibri" panose="020F0502020204030204" pitchFamily="34" charset="0"/>
                  <a:cs typeface="Arial" panose="020B0604020202020204" pitchFamily="34" charset="0"/>
                </a:rPr>
                <a:t>No more than 50% Passenger Loads</a:t>
              </a:r>
            </a:p>
          </p:txBody>
        </p:sp>
      </p:gr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2" cstate="email">
            <a:alphaModFix amt="15000"/>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标题 1"/>
          <p:cNvSpPr txBox="1"/>
          <p:nvPr/>
        </p:nvSpPr>
        <p:spPr>
          <a:xfrm>
            <a:off x="410815" y="447321"/>
            <a:ext cx="9939337" cy="638175"/>
          </a:xfrm>
          <a:prstGeom prst="rect">
            <a:avLst/>
          </a:prstGeom>
        </p:spPr>
        <p:txBody>
          <a:bodyPr vert="horz" lIns="91440" tIns="45720" rIns="91440" bIns="45720" rtlCol="0" anchor="b">
            <a:noAutofit/>
          </a:bodyPr>
          <a:lstStyle>
            <a:lvl1pPr algn="l" defTabSz="913765" rtl="0" eaLnBrk="1" latinLnBrk="0" hangingPunct="1">
              <a:lnSpc>
                <a:spcPct val="90000"/>
              </a:lnSpc>
              <a:spcBef>
                <a:spcPct val="0"/>
              </a:spcBef>
              <a:buNone/>
              <a:defRPr sz="2800" b="1" kern="1200">
                <a:solidFill>
                  <a:schemeClr val="tx1"/>
                </a:solidFill>
                <a:latin typeface="+mj-lt"/>
                <a:ea typeface="+mj-ea"/>
                <a:cs typeface="+mj-cs"/>
              </a:defRPr>
            </a:lvl1pPr>
          </a:lstStyle>
          <a:p>
            <a:pPr>
              <a:buClr>
                <a:srgbClr val="FF0000"/>
              </a:buClr>
              <a:defRPr/>
            </a:pPr>
            <a:r>
              <a:rPr lang="en-US" altLang="zh-CN" sz="4000" dirty="0">
                <a:solidFill>
                  <a:schemeClr val="accent3">
                    <a:lumMod val="75000"/>
                  </a:schemeClr>
                </a:solidFill>
                <a:latin typeface="Calibri" panose="020F0502020204030204" pitchFamily="34" charset="0"/>
                <a:ea typeface="Arial Unicode MS" panose="020B0604020202020204" charset="-122"/>
                <a:cs typeface="Arial" panose="020B0604020202020204" pitchFamily="34" charset="0"/>
              </a:rPr>
              <a:t>Online Training Courses</a:t>
            </a:r>
          </a:p>
        </p:txBody>
      </p:sp>
      <p:graphicFrame>
        <p:nvGraphicFramePr>
          <p:cNvPr id="2" name="表格 1"/>
          <p:cNvGraphicFramePr>
            <a:graphicFrameLocks noGrp="1"/>
          </p:cNvGraphicFramePr>
          <p:nvPr/>
        </p:nvGraphicFramePr>
        <p:xfrm>
          <a:off x="13411200" y="3009900"/>
          <a:ext cx="208280" cy="365760"/>
        </p:xfrm>
        <a:graphic>
          <a:graphicData uri="http://schemas.openxmlformats.org/drawingml/2006/table">
            <a:tbl>
              <a:tblPr/>
              <a:tblGrid>
                <a:gridCol w="208280">
                  <a:extLst>
                    <a:ext uri="{9D8B030D-6E8A-4147-A177-3AD203B41FA5}">
                      <a16:colId xmlns:a16="http://schemas.microsoft.com/office/drawing/2014/main" val="20000"/>
                    </a:ext>
                  </a:extLst>
                </a:gridCol>
              </a:tblGrid>
              <a:tr h="0">
                <a:tc>
                  <a:txBody>
                    <a:bodyPr/>
                    <a:lstStyle/>
                    <a:p>
                      <a:endParaRPr lang="zh-CN" altLang="en-US" dirty="0"/>
                    </a:p>
                  </a:txBody>
                  <a:tcPr>
                    <a:lnL w="12700" cmpd="sng">
                      <a:solidFill>
                        <a:schemeClr val="bg2"/>
                      </a:solidFill>
                      <a:prstDash val="solid"/>
                    </a:lnL>
                    <a:lnR w="12700" cmpd="sng">
                      <a:solidFill>
                        <a:schemeClr val="bg2"/>
                      </a:solidFill>
                      <a:prstDash val="solid"/>
                    </a:lnR>
                    <a:lnT w="12700" cmpd="sng">
                      <a:solidFill>
                        <a:schemeClr val="bg2"/>
                      </a:solidFill>
                      <a:prstDash val="solid"/>
                    </a:lnT>
                    <a:lnB w="12700" cmpd="sng">
                      <a:solidFill>
                        <a:schemeClr val="bg2"/>
                      </a:solidFill>
                      <a:prstDash val="solid"/>
                    </a:lnB>
                  </a:tcPr>
                </a:tc>
                <a:extLst>
                  <a:ext uri="{0D108BD9-81ED-4DB2-BD59-A6C34878D82A}">
                    <a16:rowId xmlns:a16="http://schemas.microsoft.com/office/drawing/2014/main" val="10000"/>
                  </a:ext>
                </a:extLst>
              </a:tr>
            </a:tbl>
          </a:graphicData>
        </a:graphic>
      </p:graphicFrame>
      <p:cxnSp>
        <p:nvCxnSpPr>
          <p:cNvPr id="11" name="直接连接符 10"/>
          <p:cNvCxnSpPr>
            <a:stCxn id="23" idx="6"/>
            <a:endCxn id="26" idx="2"/>
          </p:cNvCxnSpPr>
          <p:nvPr>
            <p:custDataLst>
              <p:tags r:id="rId1"/>
            </p:custDataLst>
          </p:nvPr>
        </p:nvCxnSpPr>
        <p:spPr>
          <a:xfrm>
            <a:off x="4547450" y="1529929"/>
            <a:ext cx="3158490" cy="125730"/>
          </a:xfrm>
          <a:prstGeom prst="line">
            <a:avLst/>
          </a:prstGeom>
        </p:spPr>
        <p:style>
          <a:lnRef idx="1">
            <a:sysClr val="windowText" lastClr="000000"/>
          </a:lnRef>
          <a:fillRef idx="0">
            <a:sysClr val="windowText" lastClr="000000"/>
          </a:fillRef>
          <a:effectRef idx="0">
            <a:sysClr val="windowText" lastClr="000000"/>
          </a:effectRef>
          <a:fontRef idx="minor">
            <a:sysClr val="windowText" lastClr="000000"/>
          </a:fontRef>
        </p:style>
      </p:cxnSp>
      <p:sp>
        <p:nvSpPr>
          <p:cNvPr id="6" name="椭圆 5"/>
          <p:cNvSpPr/>
          <p:nvPr>
            <p:custDataLst>
              <p:tags r:id="rId2"/>
            </p:custDataLst>
          </p:nvPr>
        </p:nvSpPr>
        <p:spPr>
          <a:xfrm>
            <a:off x="4702638" y="1659611"/>
            <a:ext cx="2784837" cy="2784837"/>
          </a:xfrm>
          <a:prstGeom prst="ellipse">
            <a:avLst/>
          </a:prstGeom>
          <a:solidFill>
            <a:srgbClr val="6BC0A7"/>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endParaRPr>
          </a:p>
        </p:txBody>
      </p:sp>
      <p:cxnSp>
        <p:nvCxnSpPr>
          <p:cNvPr id="7" name="直接连接符 6"/>
          <p:cNvCxnSpPr>
            <a:endCxn id="26" idx="4"/>
          </p:cNvCxnSpPr>
          <p:nvPr>
            <p:custDataLst>
              <p:tags r:id="rId3"/>
            </p:custDataLst>
          </p:nvPr>
        </p:nvCxnSpPr>
        <p:spPr>
          <a:xfrm flipV="1">
            <a:off x="7507207" y="1924731"/>
            <a:ext cx="467904" cy="3165412"/>
          </a:xfrm>
          <a:prstGeom prst="line">
            <a:avLst/>
          </a:prstGeom>
        </p:spPr>
        <p:style>
          <a:lnRef idx="1">
            <a:sysClr val="windowText" lastClr="000000"/>
          </a:lnRef>
          <a:fillRef idx="0">
            <a:sysClr val="windowText" lastClr="000000"/>
          </a:fillRef>
          <a:effectRef idx="0">
            <a:sysClr val="windowText" lastClr="000000"/>
          </a:effectRef>
          <a:fontRef idx="minor">
            <a:sysClr val="windowText" lastClr="000000"/>
          </a:fontRef>
        </p:style>
      </p:cxnSp>
      <p:cxnSp>
        <p:nvCxnSpPr>
          <p:cNvPr id="8" name="直接连接符 7"/>
          <p:cNvCxnSpPr>
            <a:stCxn id="24" idx="6"/>
            <a:endCxn id="25" idx="1"/>
          </p:cNvCxnSpPr>
          <p:nvPr>
            <p:custDataLst>
              <p:tags r:id="rId4"/>
            </p:custDataLst>
          </p:nvPr>
        </p:nvCxnSpPr>
        <p:spPr>
          <a:xfrm>
            <a:off x="3838520" y="3689425"/>
            <a:ext cx="3343275" cy="1398905"/>
          </a:xfrm>
          <a:prstGeom prst="line">
            <a:avLst/>
          </a:prstGeom>
        </p:spPr>
        <p:style>
          <a:lnRef idx="1">
            <a:sysClr val="windowText" lastClr="000000"/>
          </a:lnRef>
          <a:fillRef idx="0">
            <a:sysClr val="windowText" lastClr="000000"/>
          </a:fillRef>
          <a:effectRef idx="0">
            <a:sysClr val="windowText" lastClr="000000"/>
          </a:effectRef>
          <a:fontRef idx="minor">
            <a:sysClr val="windowText" lastClr="000000"/>
          </a:fontRef>
        </p:style>
      </p:cxnSp>
      <p:cxnSp>
        <p:nvCxnSpPr>
          <p:cNvPr id="19" name="直接连接符 18"/>
          <p:cNvCxnSpPr>
            <a:stCxn id="24" idx="7"/>
            <a:endCxn id="23" idx="4"/>
          </p:cNvCxnSpPr>
          <p:nvPr>
            <p:custDataLst>
              <p:tags r:id="rId5"/>
            </p:custDataLst>
          </p:nvPr>
        </p:nvCxnSpPr>
        <p:spPr>
          <a:xfrm flipV="1">
            <a:off x="3759569" y="1798927"/>
            <a:ext cx="518160" cy="1699260"/>
          </a:xfrm>
          <a:prstGeom prst="line">
            <a:avLst/>
          </a:prstGeom>
        </p:spPr>
        <p:style>
          <a:lnRef idx="1">
            <a:sysClr val="windowText" lastClr="000000"/>
          </a:lnRef>
          <a:fillRef idx="0">
            <a:sysClr val="windowText" lastClr="000000"/>
          </a:fillRef>
          <a:effectRef idx="0">
            <a:sysClr val="windowText" lastClr="000000"/>
          </a:effectRef>
          <a:fontRef idx="minor">
            <a:sysClr val="windowText" lastClr="000000"/>
          </a:fontRef>
        </p:style>
      </p:cxnSp>
      <p:sp>
        <p:nvSpPr>
          <p:cNvPr id="24" name="椭圆 23"/>
          <p:cNvSpPr/>
          <p:nvPr>
            <p:custDataLst>
              <p:tags r:id="rId6"/>
            </p:custDataLst>
          </p:nvPr>
        </p:nvSpPr>
        <p:spPr>
          <a:xfrm>
            <a:off x="3299412" y="3419236"/>
            <a:ext cx="539108" cy="539108"/>
          </a:xfrm>
          <a:prstGeom prst="ellipse">
            <a:avLst/>
          </a:prstGeom>
          <a:solidFill>
            <a:srgbClr val="79BB8F">
              <a:lumMod val="75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endParaRPr>
          </a:p>
        </p:txBody>
      </p:sp>
      <p:sp>
        <p:nvSpPr>
          <p:cNvPr id="29" name="空心弧 28"/>
          <p:cNvSpPr/>
          <p:nvPr>
            <p:custDataLst>
              <p:tags r:id="rId7"/>
            </p:custDataLst>
          </p:nvPr>
        </p:nvSpPr>
        <p:spPr>
          <a:xfrm rot="16200000">
            <a:off x="3138690" y="3266463"/>
            <a:ext cx="844167" cy="845923"/>
          </a:xfrm>
          <a:prstGeom prst="blockArc">
            <a:avLst>
              <a:gd name="adj1" fmla="val 9749940"/>
              <a:gd name="adj2" fmla="val 659899"/>
              <a:gd name="adj3" fmla="val 14514"/>
            </a:avLst>
          </a:prstGeom>
          <a:solidFill>
            <a:srgbClr val="8590CA"/>
          </a:solidFill>
          <a:ln>
            <a:noFill/>
          </a:ln>
        </p:spPr>
        <p:style>
          <a:lnRef idx="0">
            <a:scrgbClr r="0" g="0" b="0"/>
          </a:lnRef>
          <a:fillRef idx="0">
            <a:scrgbClr r="0" g="0" b="0"/>
          </a:fillRef>
          <a:effectRef idx="0">
            <a:scrgbClr r="0" g="0" b="0"/>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endParaRPr>
          </a:p>
        </p:txBody>
      </p:sp>
      <p:sp>
        <p:nvSpPr>
          <p:cNvPr id="23" name="椭圆 22"/>
          <p:cNvSpPr/>
          <p:nvPr>
            <p:custDataLst>
              <p:tags r:id="rId8"/>
            </p:custDataLst>
          </p:nvPr>
        </p:nvSpPr>
        <p:spPr>
          <a:xfrm>
            <a:off x="4008342" y="1259740"/>
            <a:ext cx="539108" cy="539108"/>
          </a:xfrm>
          <a:prstGeom prst="ellipse">
            <a:avLst/>
          </a:prstGeom>
          <a:solidFill>
            <a:srgbClr val="79BB8F">
              <a:lumMod val="75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endParaRPr>
          </a:p>
        </p:txBody>
      </p:sp>
      <p:sp>
        <p:nvSpPr>
          <p:cNvPr id="30" name="空心弧 29"/>
          <p:cNvSpPr/>
          <p:nvPr>
            <p:custDataLst>
              <p:tags r:id="rId9"/>
            </p:custDataLst>
          </p:nvPr>
        </p:nvSpPr>
        <p:spPr>
          <a:xfrm rot="19323979">
            <a:off x="3852303" y="1104906"/>
            <a:ext cx="844167" cy="845923"/>
          </a:xfrm>
          <a:prstGeom prst="blockArc">
            <a:avLst>
              <a:gd name="adj1" fmla="val 9749940"/>
              <a:gd name="adj2" fmla="val 21158676"/>
              <a:gd name="adj3" fmla="val 14144"/>
            </a:avLst>
          </a:prstGeom>
          <a:solidFill>
            <a:srgbClr val="8EAADC"/>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endParaRPr>
          </a:p>
        </p:txBody>
      </p:sp>
      <p:sp>
        <p:nvSpPr>
          <p:cNvPr id="25" name="椭圆 24"/>
          <p:cNvSpPr/>
          <p:nvPr>
            <p:custDataLst>
              <p:tags r:id="rId10"/>
            </p:custDataLst>
          </p:nvPr>
        </p:nvSpPr>
        <p:spPr>
          <a:xfrm>
            <a:off x="7103015" y="5009629"/>
            <a:ext cx="539108" cy="539108"/>
          </a:xfrm>
          <a:prstGeom prst="ellipse">
            <a:avLst/>
          </a:prstGeom>
          <a:solidFill>
            <a:srgbClr val="79BB8F">
              <a:lumMod val="75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endParaRPr>
          </a:p>
        </p:txBody>
      </p:sp>
      <p:sp>
        <p:nvSpPr>
          <p:cNvPr id="31" name="空心弧 30"/>
          <p:cNvSpPr/>
          <p:nvPr>
            <p:custDataLst>
              <p:tags r:id="rId11"/>
            </p:custDataLst>
          </p:nvPr>
        </p:nvSpPr>
        <p:spPr>
          <a:xfrm rot="9669469">
            <a:off x="6956806" y="4863363"/>
            <a:ext cx="844167" cy="845923"/>
          </a:xfrm>
          <a:prstGeom prst="blockArc">
            <a:avLst>
              <a:gd name="adj1" fmla="val 9749940"/>
              <a:gd name="adj2" fmla="val 659899"/>
              <a:gd name="adj3" fmla="val 14514"/>
            </a:avLst>
          </a:prstGeom>
          <a:solidFill>
            <a:srgbClr val="7AC2C7"/>
          </a:solidFill>
          <a:ln>
            <a:noFill/>
          </a:ln>
        </p:spPr>
        <p:style>
          <a:lnRef idx="0">
            <a:scrgbClr r="0" g="0" b="0"/>
          </a:lnRef>
          <a:fillRef idx="0">
            <a:scrgbClr r="0" g="0" b="0"/>
          </a:fillRef>
          <a:effectRef idx="0">
            <a:scrgbClr r="0" g="0" b="0"/>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endParaRPr>
          </a:p>
        </p:txBody>
      </p:sp>
      <p:sp>
        <p:nvSpPr>
          <p:cNvPr id="26" name="椭圆 25"/>
          <p:cNvSpPr/>
          <p:nvPr>
            <p:custDataLst>
              <p:tags r:id="rId12"/>
            </p:custDataLst>
          </p:nvPr>
        </p:nvSpPr>
        <p:spPr>
          <a:xfrm>
            <a:off x="7705557" y="1385623"/>
            <a:ext cx="539108" cy="539108"/>
          </a:xfrm>
          <a:prstGeom prst="ellipse">
            <a:avLst/>
          </a:prstGeom>
          <a:solidFill>
            <a:srgbClr val="79BB8F">
              <a:lumMod val="75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endParaRPr>
          </a:p>
        </p:txBody>
      </p:sp>
      <p:sp>
        <p:nvSpPr>
          <p:cNvPr id="32" name="空心弧 31"/>
          <p:cNvSpPr/>
          <p:nvPr>
            <p:custDataLst>
              <p:tags r:id="rId13"/>
            </p:custDataLst>
          </p:nvPr>
        </p:nvSpPr>
        <p:spPr>
          <a:xfrm rot="4677258">
            <a:off x="7553027" y="1232215"/>
            <a:ext cx="844167" cy="845923"/>
          </a:xfrm>
          <a:prstGeom prst="blockArc">
            <a:avLst>
              <a:gd name="adj1" fmla="val 9749940"/>
              <a:gd name="adj2" fmla="val 21158676"/>
              <a:gd name="adj3" fmla="val 14144"/>
            </a:avLst>
          </a:prstGeom>
          <a:solidFill>
            <a:srgbClr val="79B6D3"/>
          </a:solidFill>
          <a:ln>
            <a:noFill/>
          </a:ln>
        </p:spPr>
        <p:style>
          <a:lnRef idx="0">
            <a:scrgbClr r="0" g="0" b="0"/>
          </a:lnRef>
          <a:fillRef idx="0">
            <a:scrgbClr r="0" g="0" b="0"/>
          </a:fillRef>
          <a:effectRef idx="0">
            <a:scrgbClr r="0" g="0" b="0"/>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endParaRPr>
          </a:p>
        </p:txBody>
      </p:sp>
      <p:sp>
        <p:nvSpPr>
          <p:cNvPr id="34" name="Freeform 383"/>
          <p:cNvSpPr/>
          <p:nvPr>
            <p:custDataLst>
              <p:tags r:id="rId14"/>
            </p:custDataLst>
          </p:nvPr>
        </p:nvSpPr>
        <p:spPr bwMode="auto">
          <a:xfrm>
            <a:off x="5703020" y="2322501"/>
            <a:ext cx="793030" cy="747856"/>
          </a:xfrm>
          <a:custGeom>
            <a:avLst/>
            <a:gdLst>
              <a:gd name="T0" fmla="*/ 497235 w 165"/>
              <a:gd name="T1" fmla="*/ 397068 h 156"/>
              <a:gd name="T2" fmla="*/ 439629 w 165"/>
              <a:gd name="T3" fmla="*/ 360695 h 156"/>
              <a:gd name="T4" fmla="*/ 360799 w 165"/>
              <a:gd name="T5" fmla="*/ 327354 h 156"/>
              <a:gd name="T6" fmla="*/ 339575 w 165"/>
              <a:gd name="T7" fmla="*/ 321291 h 156"/>
              <a:gd name="T8" fmla="*/ 318352 w 165"/>
              <a:gd name="T9" fmla="*/ 284919 h 156"/>
              <a:gd name="T10" fmla="*/ 306224 w 165"/>
              <a:gd name="T11" fmla="*/ 284919 h 156"/>
              <a:gd name="T12" fmla="*/ 318352 w 165"/>
              <a:gd name="T13" fmla="*/ 257639 h 156"/>
              <a:gd name="T14" fmla="*/ 324416 w 165"/>
              <a:gd name="T15" fmla="*/ 224298 h 156"/>
              <a:gd name="T16" fmla="*/ 339575 w 165"/>
              <a:gd name="T17" fmla="*/ 212174 h 156"/>
              <a:gd name="T18" fmla="*/ 345639 w 165"/>
              <a:gd name="T19" fmla="*/ 190956 h 156"/>
              <a:gd name="T20" fmla="*/ 345639 w 165"/>
              <a:gd name="T21" fmla="*/ 154584 h 156"/>
              <a:gd name="T22" fmla="*/ 339575 w 165"/>
              <a:gd name="T23" fmla="*/ 139428 h 156"/>
              <a:gd name="T24" fmla="*/ 342607 w 165"/>
              <a:gd name="T25" fmla="*/ 90932 h 156"/>
              <a:gd name="T26" fmla="*/ 336543 w 165"/>
              <a:gd name="T27" fmla="*/ 57590 h 156"/>
              <a:gd name="T28" fmla="*/ 324416 w 165"/>
              <a:gd name="T29" fmla="*/ 36373 h 156"/>
              <a:gd name="T30" fmla="*/ 309256 w 165"/>
              <a:gd name="T31" fmla="*/ 33342 h 156"/>
              <a:gd name="T32" fmla="*/ 300160 w 165"/>
              <a:gd name="T33" fmla="*/ 24248 h 156"/>
              <a:gd name="T34" fmla="*/ 194043 w 165"/>
              <a:gd name="T35" fmla="*/ 27279 h 156"/>
              <a:gd name="T36" fmla="*/ 154628 w 165"/>
              <a:gd name="T37" fmla="*/ 139428 h 156"/>
              <a:gd name="T38" fmla="*/ 148564 w 165"/>
              <a:gd name="T39" fmla="*/ 160646 h 156"/>
              <a:gd name="T40" fmla="*/ 163724 w 165"/>
              <a:gd name="T41" fmla="*/ 218236 h 156"/>
              <a:gd name="T42" fmla="*/ 175851 w 165"/>
              <a:gd name="T43" fmla="*/ 221267 h 156"/>
              <a:gd name="T44" fmla="*/ 178883 w 165"/>
              <a:gd name="T45" fmla="*/ 260670 h 156"/>
              <a:gd name="T46" fmla="*/ 191011 w 165"/>
              <a:gd name="T47" fmla="*/ 284919 h 156"/>
              <a:gd name="T48" fmla="*/ 181915 w 165"/>
              <a:gd name="T49" fmla="*/ 284919 h 156"/>
              <a:gd name="T50" fmla="*/ 160692 w 165"/>
              <a:gd name="T51" fmla="*/ 321291 h 156"/>
              <a:gd name="T52" fmla="*/ 139468 w 165"/>
              <a:gd name="T53" fmla="*/ 327354 h 156"/>
              <a:gd name="T54" fmla="*/ 60638 w 165"/>
              <a:gd name="T55" fmla="*/ 360695 h 156"/>
              <a:gd name="T56" fmla="*/ 3032 w 165"/>
              <a:gd name="T57" fmla="*/ 397068 h 156"/>
              <a:gd name="T58" fmla="*/ 0 w 165"/>
              <a:gd name="T59" fmla="*/ 472844 h 156"/>
              <a:gd name="T60" fmla="*/ 218298 w 165"/>
              <a:gd name="T61" fmla="*/ 472844 h 156"/>
              <a:gd name="T62" fmla="*/ 236490 w 165"/>
              <a:gd name="T63" fmla="*/ 363726 h 156"/>
              <a:gd name="T64" fmla="*/ 221330 w 165"/>
              <a:gd name="T65" fmla="*/ 336447 h 156"/>
              <a:gd name="T66" fmla="*/ 251649 w 165"/>
              <a:gd name="T67" fmla="*/ 321291 h 156"/>
              <a:gd name="T68" fmla="*/ 278937 w 165"/>
              <a:gd name="T69" fmla="*/ 336447 h 156"/>
              <a:gd name="T70" fmla="*/ 263777 w 165"/>
              <a:gd name="T71" fmla="*/ 363726 h 156"/>
              <a:gd name="T72" fmla="*/ 291064 w 165"/>
              <a:gd name="T73" fmla="*/ 472844 h 156"/>
              <a:gd name="T74" fmla="*/ 497235 w 165"/>
              <a:gd name="T75" fmla="*/ 472844 h 156"/>
              <a:gd name="T76" fmla="*/ 497235 w 165"/>
              <a:gd name="T77" fmla="*/ 397068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ysClr val="window" lastClr="FFFFFF"/>
          </a:solidFill>
          <a:ln>
            <a:noFill/>
          </a:ln>
        </p:spPr>
        <p:txBody>
          <a:bodyPr lIns="121920" tIns="60960" rIns="121920" bIns="60960"/>
          <a:lstStyle/>
          <a:p>
            <a:pPr>
              <a:lnSpc>
                <a:spcPct val="120000"/>
              </a:lnSpc>
            </a:pPr>
            <a:endParaRPr lang="zh-CN" altLang="en-US">
              <a:latin typeface="Arial" panose="020B0604020202020204" pitchFamily="34" charset="0"/>
              <a:ea typeface="微软雅黑" panose="020B0503020204020204" charset="-122"/>
            </a:endParaRPr>
          </a:p>
        </p:txBody>
      </p:sp>
      <p:sp>
        <p:nvSpPr>
          <p:cNvPr id="35" name="文本框 34"/>
          <p:cNvSpPr txBox="1"/>
          <p:nvPr>
            <p:custDataLst>
              <p:tags r:id="rId15"/>
            </p:custDataLst>
          </p:nvPr>
        </p:nvSpPr>
        <p:spPr>
          <a:xfrm>
            <a:off x="4939845" y="3143696"/>
            <a:ext cx="2312312" cy="878469"/>
          </a:xfrm>
          <a:prstGeom prst="rect">
            <a:avLst/>
          </a:prstGeom>
          <a:noFill/>
        </p:spPr>
        <p:txBody>
          <a:bodyPr wrap="square" rtlCol="0"/>
          <a:lstStyle/>
          <a:p>
            <a:pPr algn="ctr">
              <a:lnSpc>
                <a:spcPct val="120000"/>
              </a:lnSpc>
            </a:pPr>
            <a:r>
              <a:rPr lang="zh-CN" altLang="en-US" sz="2000" b="1" dirty="0">
                <a:solidFill>
                  <a:sysClr val="window" lastClr="FFFFFF"/>
                </a:solidFill>
                <a:latin typeface="Calibri" panose="020F0502020204030204" pitchFamily="34" charset="0"/>
                <a:ea typeface="微软雅黑" panose="020B0503020204020204" charset="-122"/>
                <a:cs typeface="Arial" panose="020B0604020202020204" pitchFamily="34" charset="0"/>
                <a:sym typeface="微软雅黑" panose="020B0503020204020204" charset="-122"/>
              </a:rPr>
              <a:t>Training Evaluation Management System</a:t>
            </a:r>
          </a:p>
        </p:txBody>
      </p:sp>
      <p:sp>
        <p:nvSpPr>
          <p:cNvPr id="37" name="文本框 36"/>
          <p:cNvSpPr txBox="1"/>
          <p:nvPr>
            <p:custDataLst>
              <p:tags r:id="rId16"/>
            </p:custDataLst>
          </p:nvPr>
        </p:nvSpPr>
        <p:spPr>
          <a:xfrm>
            <a:off x="1010920" y="4305935"/>
            <a:ext cx="2972435" cy="1313180"/>
          </a:xfrm>
          <a:prstGeom prst="rect">
            <a:avLst/>
          </a:prstGeom>
          <a:noFill/>
        </p:spPr>
        <p:txBody>
          <a:bodyPr wrap="square" rtlCol="0"/>
          <a:lstStyle/>
          <a:p>
            <a:pPr>
              <a:lnSpc>
                <a:spcPct val="120000"/>
              </a:lnSpc>
            </a:pPr>
            <a:r>
              <a:rPr lang="zh-CN" altLang="en-US" sz="2400" b="1"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微软雅黑" panose="020B0503020204020204" charset="-122"/>
              </a:rPr>
              <a:t>Notification to Shenzhen Citizens, Incoming Visitors and Businesses</a:t>
            </a:r>
          </a:p>
        </p:txBody>
      </p:sp>
      <p:sp>
        <p:nvSpPr>
          <p:cNvPr id="39" name="文本框 38"/>
          <p:cNvSpPr txBox="1"/>
          <p:nvPr>
            <p:custDataLst>
              <p:tags r:id="rId17"/>
            </p:custDataLst>
          </p:nvPr>
        </p:nvSpPr>
        <p:spPr>
          <a:xfrm>
            <a:off x="7974965" y="4305935"/>
            <a:ext cx="2891790" cy="1242695"/>
          </a:xfrm>
          <a:prstGeom prst="rect">
            <a:avLst/>
          </a:prstGeom>
          <a:noFill/>
        </p:spPr>
        <p:txBody>
          <a:bodyPr wrap="square" rtlCol="0"/>
          <a:lstStyle/>
          <a:p>
            <a:pPr>
              <a:lnSpc>
                <a:spcPct val="120000"/>
              </a:lnSpc>
            </a:pPr>
            <a:r>
              <a:rPr lang="zh-CN" altLang="en-US" sz="2400" b="1"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微软雅黑" panose="020B0503020204020204" charset="-122"/>
              </a:rPr>
              <a:t>Mobilisation Measures Against Covid-19</a:t>
            </a:r>
          </a:p>
        </p:txBody>
      </p:sp>
      <p:sp>
        <p:nvSpPr>
          <p:cNvPr id="41" name="文本框 40"/>
          <p:cNvSpPr txBox="1"/>
          <p:nvPr>
            <p:custDataLst>
              <p:tags r:id="rId18"/>
            </p:custDataLst>
          </p:nvPr>
        </p:nvSpPr>
        <p:spPr>
          <a:xfrm>
            <a:off x="8244840" y="2105660"/>
            <a:ext cx="3164205" cy="1161415"/>
          </a:xfrm>
          <a:prstGeom prst="rect">
            <a:avLst/>
          </a:prstGeom>
          <a:noFill/>
        </p:spPr>
        <p:txBody>
          <a:bodyPr wrap="square" rtlCol="0"/>
          <a:lstStyle/>
          <a:p>
            <a:pPr>
              <a:lnSpc>
                <a:spcPct val="120000"/>
              </a:lnSpc>
            </a:pPr>
            <a:r>
              <a:rPr lang="zh-CN" altLang="en-US" sz="2400" b="1"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微软雅黑" panose="020B0503020204020204" charset="-122"/>
              </a:rPr>
              <a:t>Technical Guide for Public Transport Disinfection</a:t>
            </a:r>
          </a:p>
        </p:txBody>
      </p:sp>
      <p:sp>
        <p:nvSpPr>
          <p:cNvPr id="45" name="文本框 44"/>
          <p:cNvSpPr txBox="1"/>
          <p:nvPr>
            <p:custDataLst>
              <p:tags r:id="rId19"/>
            </p:custDataLst>
          </p:nvPr>
        </p:nvSpPr>
        <p:spPr>
          <a:xfrm>
            <a:off x="1060450" y="1798955"/>
            <a:ext cx="2922905" cy="804545"/>
          </a:xfrm>
          <a:prstGeom prst="rect">
            <a:avLst/>
          </a:prstGeom>
          <a:noFill/>
        </p:spPr>
        <p:txBody>
          <a:bodyPr wrap="square" rtlCol="0"/>
          <a:lstStyle/>
          <a:p>
            <a:pPr>
              <a:lnSpc>
                <a:spcPct val="120000"/>
              </a:lnSpc>
            </a:pPr>
            <a:r>
              <a:rPr lang="zh-CN" altLang="en-US" sz="2400" b="1"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微软雅黑" panose="020B0503020204020204" charset="-122"/>
              </a:rPr>
              <a:t>A Guide to Public Transport Epidemic Prevention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0" cstate="email">
            <a:alphaModFix amt="1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629162" y="460222"/>
            <a:ext cx="8462963" cy="755650"/>
          </a:xfrm>
        </p:spPr>
        <p:txBody>
          <a:bodyPr>
            <a:normAutofit/>
          </a:bodyPr>
          <a:lstStyle/>
          <a:p>
            <a:r>
              <a:rPr lang="en-US" sz="4000" dirty="0">
                <a:solidFill>
                  <a:schemeClr val="accent3">
                    <a:lumMod val="75000"/>
                  </a:schemeClr>
                </a:solidFill>
                <a:latin typeface="Calibri" panose="020F0502020204030204" pitchFamily="34" charset="0"/>
              </a:rPr>
              <a:t>Taxi Services</a:t>
            </a:r>
          </a:p>
        </p:txBody>
      </p:sp>
      <p:sp>
        <p:nvSpPr>
          <p:cNvPr id="7" name="Content Placeholder 6"/>
          <p:cNvSpPr>
            <a:spLocks noGrp="1"/>
          </p:cNvSpPr>
          <p:nvPr>
            <p:ph idx="4294967295"/>
          </p:nvPr>
        </p:nvSpPr>
        <p:spPr>
          <a:xfrm>
            <a:off x="962025" y="2276475"/>
            <a:ext cx="11229975" cy="3324225"/>
          </a:xfrm>
        </p:spPr>
        <p:txBody>
          <a:bodyPr/>
          <a:lstStyle/>
          <a:p>
            <a:pPr>
              <a:buFont typeface="Arial" panose="020B0604020202020204" pitchFamily="34" charset="0"/>
            </a:pPr>
            <a:r>
              <a:rPr lang="en-US" sz="2135" dirty="0"/>
              <a:t>                             </a:t>
            </a:r>
          </a:p>
        </p:txBody>
      </p:sp>
      <p:sp>
        <p:nvSpPr>
          <p:cNvPr id="31" name="任意多边形 30"/>
          <p:cNvSpPr/>
          <p:nvPr>
            <p:custDataLst>
              <p:tags r:id="rId1"/>
            </p:custDataLst>
          </p:nvPr>
        </p:nvSpPr>
        <p:spPr>
          <a:xfrm>
            <a:off x="170223" y="2540184"/>
            <a:ext cx="2244841" cy="1820324"/>
          </a:xfrm>
          <a:custGeom>
            <a:avLst/>
            <a:gdLst>
              <a:gd name="connsiteX0" fmla="*/ 2197509 w 3598606"/>
              <a:gd name="connsiteY0" fmla="*/ 0 h 2772696"/>
              <a:gd name="connsiteX1" fmla="*/ 3598606 w 3598606"/>
              <a:gd name="connsiteY1" fmla="*/ 1386348 h 2772696"/>
              <a:gd name="connsiteX2" fmla="*/ 2197509 w 3598606"/>
              <a:gd name="connsiteY2" fmla="*/ 2772696 h 2772696"/>
              <a:gd name="connsiteX3" fmla="*/ 1206784 w 3598606"/>
              <a:gd name="connsiteY3" fmla="*/ 2366644 h 2772696"/>
              <a:gd name="connsiteX4" fmla="*/ 1182168 w 3598606"/>
              <a:gd name="connsiteY4" fmla="*/ 2339845 h 2772696"/>
              <a:gd name="connsiteX5" fmla="*/ 1179866 w 3598606"/>
              <a:gd name="connsiteY5" fmla="*/ 2340077 h 2772696"/>
              <a:gd name="connsiteX6" fmla="*/ 235979 w 3598606"/>
              <a:gd name="connsiteY6" fmla="*/ 2340077 h 2772696"/>
              <a:gd name="connsiteX7" fmla="*/ 0 w 3598606"/>
              <a:gd name="connsiteY7" fmla="*/ 2104098 h 2772696"/>
              <a:gd name="connsiteX8" fmla="*/ 0 w 3598606"/>
              <a:gd name="connsiteY8" fmla="*/ 934069 h 2772696"/>
              <a:gd name="connsiteX9" fmla="*/ 235979 w 3598606"/>
              <a:gd name="connsiteY9" fmla="*/ 698090 h 2772696"/>
              <a:gd name="connsiteX10" fmla="*/ 982366 w 3598606"/>
              <a:gd name="connsiteY10" fmla="*/ 698090 h 2772696"/>
              <a:gd name="connsiteX11" fmla="*/ 1035697 w 3598606"/>
              <a:gd name="connsiteY11" fmla="*/ 611228 h 2772696"/>
              <a:gd name="connsiteX12" fmla="*/ 2197509 w 3598606"/>
              <a:gd name="connsiteY12" fmla="*/ 0 h 277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8606" h="2772696">
                <a:moveTo>
                  <a:pt x="2197509" y="0"/>
                </a:moveTo>
                <a:cubicBezTo>
                  <a:pt x="2971314" y="0"/>
                  <a:pt x="3598606" y="620689"/>
                  <a:pt x="3598606" y="1386348"/>
                </a:cubicBezTo>
                <a:cubicBezTo>
                  <a:pt x="3598606" y="2152007"/>
                  <a:pt x="2971314" y="2772696"/>
                  <a:pt x="2197509" y="2772696"/>
                </a:cubicBezTo>
                <a:cubicBezTo>
                  <a:pt x="1810607" y="2772696"/>
                  <a:pt x="1460332" y="2617524"/>
                  <a:pt x="1206784" y="2366644"/>
                </a:cubicBezTo>
                <a:lnTo>
                  <a:pt x="1182168" y="2339845"/>
                </a:lnTo>
                <a:lnTo>
                  <a:pt x="1179866" y="2340077"/>
                </a:lnTo>
                <a:lnTo>
                  <a:pt x="235979" y="2340077"/>
                </a:lnTo>
                <a:cubicBezTo>
                  <a:pt x="105651" y="2340077"/>
                  <a:pt x="0" y="2234426"/>
                  <a:pt x="0" y="2104098"/>
                </a:cubicBezTo>
                <a:lnTo>
                  <a:pt x="0" y="934069"/>
                </a:lnTo>
                <a:cubicBezTo>
                  <a:pt x="0" y="803741"/>
                  <a:pt x="105651" y="698090"/>
                  <a:pt x="235979" y="698090"/>
                </a:cubicBezTo>
                <a:lnTo>
                  <a:pt x="982366" y="698090"/>
                </a:lnTo>
                <a:lnTo>
                  <a:pt x="1035697" y="611228"/>
                </a:lnTo>
                <a:cubicBezTo>
                  <a:pt x="1287485" y="242457"/>
                  <a:pt x="1713881" y="0"/>
                  <a:pt x="2197509" y="0"/>
                </a:cubicBezTo>
                <a:close/>
              </a:path>
            </a:pathLst>
          </a:custGeom>
          <a:blipFill>
            <a:blip r:embed="rId21" cstate="email">
              <a:extLst>
                <a:ext uri="{28A0092B-C50C-407E-A947-70E740481C1C}">
                  <a14:useLocalDpi xmlns:a14="http://schemas.microsoft.com/office/drawing/2010/main"/>
                </a:ext>
              </a:extLst>
            </a:blip>
            <a:stretch>
              <a:fillRect/>
            </a:stretch>
          </a:blipFill>
          <a:ln>
            <a:noFill/>
          </a:ln>
        </p:spPr>
        <p:style>
          <a:lnRef idx="2">
            <a:srgbClr val="00A5CC">
              <a:shade val="50000"/>
            </a:srgbClr>
          </a:lnRef>
          <a:fillRef idx="1">
            <a:srgbClr val="00A5CC"/>
          </a:fillRef>
          <a:effectRef idx="0">
            <a:srgbClr val="00A5CC"/>
          </a:effectRef>
          <a:fontRef idx="minor">
            <a:srgbClr val="FFFFFF"/>
          </a:fontRef>
        </p:style>
        <p:txBody>
          <a:bodyPr wrap="square" rtlCol="0" anchor="ctr">
            <a:noAutofit/>
          </a:bodyPr>
          <a:lstStyle/>
          <a:p>
            <a:pPr algn="ctr"/>
            <a:endParaRPr lang="zh-CN" altLang="en-US" dirty="0">
              <a:latin typeface="Arial" panose="020B0604020202020204" pitchFamily="34" charset="0"/>
              <a:ea typeface="微软雅黑" panose="020B0503020204020204" charset="-122"/>
              <a:sym typeface="Arial" panose="020B0604020202020204" pitchFamily="34" charset="0"/>
            </a:endParaRPr>
          </a:p>
        </p:txBody>
      </p:sp>
      <p:sp>
        <p:nvSpPr>
          <p:cNvPr id="14" name="任意多边形 30"/>
          <p:cNvSpPr/>
          <p:nvPr>
            <p:custDataLst>
              <p:tags r:id="rId2"/>
            </p:custDataLst>
          </p:nvPr>
        </p:nvSpPr>
        <p:spPr>
          <a:xfrm>
            <a:off x="302740" y="2647641"/>
            <a:ext cx="1979807" cy="1605410"/>
          </a:xfrm>
          <a:custGeom>
            <a:avLst/>
            <a:gdLst>
              <a:gd name="connsiteX0" fmla="*/ 2197509 w 3598606"/>
              <a:gd name="connsiteY0" fmla="*/ 0 h 2772696"/>
              <a:gd name="connsiteX1" fmla="*/ 3598606 w 3598606"/>
              <a:gd name="connsiteY1" fmla="*/ 1386348 h 2772696"/>
              <a:gd name="connsiteX2" fmla="*/ 2197509 w 3598606"/>
              <a:gd name="connsiteY2" fmla="*/ 2772696 h 2772696"/>
              <a:gd name="connsiteX3" fmla="*/ 1206784 w 3598606"/>
              <a:gd name="connsiteY3" fmla="*/ 2366644 h 2772696"/>
              <a:gd name="connsiteX4" fmla="*/ 1182168 w 3598606"/>
              <a:gd name="connsiteY4" fmla="*/ 2339845 h 2772696"/>
              <a:gd name="connsiteX5" fmla="*/ 1179866 w 3598606"/>
              <a:gd name="connsiteY5" fmla="*/ 2340077 h 2772696"/>
              <a:gd name="connsiteX6" fmla="*/ 235979 w 3598606"/>
              <a:gd name="connsiteY6" fmla="*/ 2340077 h 2772696"/>
              <a:gd name="connsiteX7" fmla="*/ 0 w 3598606"/>
              <a:gd name="connsiteY7" fmla="*/ 2104098 h 2772696"/>
              <a:gd name="connsiteX8" fmla="*/ 0 w 3598606"/>
              <a:gd name="connsiteY8" fmla="*/ 934069 h 2772696"/>
              <a:gd name="connsiteX9" fmla="*/ 235979 w 3598606"/>
              <a:gd name="connsiteY9" fmla="*/ 698090 h 2772696"/>
              <a:gd name="connsiteX10" fmla="*/ 982366 w 3598606"/>
              <a:gd name="connsiteY10" fmla="*/ 698090 h 2772696"/>
              <a:gd name="connsiteX11" fmla="*/ 1035697 w 3598606"/>
              <a:gd name="connsiteY11" fmla="*/ 611228 h 2772696"/>
              <a:gd name="connsiteX12" fmla="*/ 2197509 w 3598606"/>
              <a:gd name="connsiteY12" fmla="*/ 0 h 277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8606" h="2772696">
                <a:moveTo>
                  <a:pt x="2197509" y="0"/>
                </a:moveTo>
                <a:cubicBezTo>
                  <a:pt x="2971314" y="0"/>
                  <a:pt x="3598606" y="620689"/>
                  <a:pt x="3598606" y="1386348"/>
                </a:cubicBezTo>
                <a:cubicBezTo>
                  <a:pt x="3598606" y="2152007"/>
                  <a:pt x="2971314" y="2772696"/>
                  <a:pt x="2197509" y="2772696"/>
                </a:cubicBezTo>
                <a:cubicBezTo>
                  <a:pt x="1810607" y="2772696"/>
                  <a:pt x="1460332" y="2617524"/>
                  <a:pt x="1206784" y="2366644"/>
                </a:cubicBezTo>
                <a:lnTo>
                  <a:pt x="1182168" y="2339845"/>
                </a:lnTo>
                <a:lnTo>
                  <a:pt x="1179866" y="2340077"/>
                </a:lnTo>
                <a:lnTo>
                  <a:pt x="235979" y="2340077"/>
                </a:lnTo>
                <a:cubicBezTo>
                  <a:pt x="105651" y="2340077"/>
                  <a:pt x="0" y="2234426"/>
                  <a:pt x="0" y="2104098"/>
                </a:cubicBezTo>
                <a:lnTo>
                  <a:pt x="0" y="934069"/>
                </a:lnTo>
                <a:cubicBezTo>
                  <a:pt x="0" y="803741"/>
                  <a:pt x="105651" y="698090"/>
                  <a:pt x="235979" y="698090"/>
                </a:cubicBezTo>
                <a:lnTo>
                  <a:pt x="982366" y="698090"/>
                </a:lnTo>
                <a:lnTo>
                  <a:pt x="1035697" y="611228"/>
                </a:lnTo>
                <a:cubicBezTo>
                  <a:pt x="1287485" y="242457"/>
                  <a:pt x="1713881" y="0"/>
                  <a:pt x="2197509" y="0"/>
                </a:cubicBezTo>
                <a:close/>
              </a:path>
            </a:pathLst>
          </a:custGeom>
          <a:solidFill>
            <a:srgbClr val="FFFFFF">
              <a:alpha val="90000"/>
            </a:srgbClr>
          </a:solidFill>
          <a:ln>
            <a:noFill/>
          </a:ln>
        </p:spPr>
        <p:style>
          <a:lnRef idx="2">
            <a:srgbClr val="00A5CC">
              <a:shade val="50000"/>
            </a:srgbClr>
          </a:lnRef>
          <a:fillRef idx="1">
            <a:srgbClr val="00A5CC"/>
          </a:fillRef>
          <a:effectRef idx="0">
            <a:srgbClr val="00A5CC"/>
          </a:effectRef>
          <a:fontRef idx="minor">
            <a:srgbClr val="FFFFFF"/>
          </a:fontRef>
        </p:style>
        <p:txBody>
          <a:bodyPr wrap="square" rtlCol="0" anchor="ctr">
            <a:noAutofit/>
          </a:bodyPr>
          <a:lstStyle/>
          <a:p>
            <a:pPr algn="ctr"/>
            <a:endParaRPr lang="zh-CN" altLang="en-US" dirty="0">
              <a:latin typeface="Arial" panose="020B0604020202020204" pitchFamily="34" charset="0"/>
              <a:ea typeface="微软雅黑" panose="020B0503020204020204" charset="-122"/>
              <a:sym typeface="Arial" panose="020B0604020202020204" pitchFamily="34" charset="0"/>
            </a:endParaRPr>
          </a:p>
        </p:txBody>
      </p:sp>
      <p:sp>
        <p:nvSpPr>
          <p:cNvPr id="5" name="矩形: 圆角 4"/>
          <p:cNvSpPr/>
          <p:nvPr>
            <p:custDataLst>
              <p:tags r:id="rId3"/>
            </p:custDataLst>
          </p:nvPr>
        </p:nvSpPr>
        <p:spPr>
          <a:xfrm rot="20700000">
            <a:off x="1571625" y="1764665"/>
            <a:ext cx="3321050" cy="511810"/>
          </a:xfrm>
          <a:prstGeom prst="roundRect">
            <a:avLst>
              <a:gd name="adj" fmla="val 50000"/>
            </a:avLst>
          </a:prstGeom>
          <a:ln>
            <a:noFill/>
          </a:ln>
        </p:spPr>
        <p:style>
          <a:lnRef idx="2">
            <a:srgbClr val="00A5CC">
              <a:shade val="50000"/>
            </a:srgbClr>
          </a:lnRef>
          <a:fillRef idx="1">
            <a:srgbClr val="00A5CC"/>
          </a:fillRef>
          <a:effectRef idx="0">
            <a:srgbClr val="00A5CC"/>
          </a:effectRef>
          <a:fontRef idx="minor">
            <a:srgbClr val="FFFFFF"/>
          </a:fontRef>
        </p:style>
        <p:txBody>
          <a:bodyPr lIns="91440" tIns="45720" rIns="91440" bIns="45720" rtlCol="0" anchor="ctr"/>
          <a:lstStyle/>
          <a:p>
            <a:pPr algn="ctr"/>
            <a:endParaRPr lang="zh-CN" altLang="en-US"/>
          </a:p>
        </p:txBody>
      </p:sp>
      <p:sp>
        <p:nvSpPr>
          <p:cNvPr id="28" name="矩形: 圆角 27"/>
          <p:cNvSpPr/>
          <p:nvPr>
            <p:custDataLst>
              <p:tags r:id="rId4"/>
            </p:custDataLst>
          </p:nvPr>
        </p:nvSpPr>
        <p:spPr>
          <a:xfrm rot="20817892">
            <a:off x="2308225" y="2315210"/>
            <a:ext cx="3389630" cy="612140"/>
          </a:xfrm>
          <a:prstGeom prst="roundRect">
            <a:avLst>
              <a:gd name="adj" fmla="val 50000"/>
            </a:avLst>
          </a:prstGeom>
          <a:solidFill>
            <a:srgbClr val="1E74AD"/>
          </a:solidFill>
          <a:ln>
            <a:noFill/>
          </a:ln>
        </p:spPr>
        <p:style>
          <a:lnRef idx="2">
            <a:srgbClr val="00A5CC">
              <a:shade val="50000"/>
            </a:srgbClr>
          </a:lnRef>
          <a:fillRef idx="1">
            <a:srgbClr val="00A5CC"/>
          </a:fillRef>
          <a:effectRef idx="0">
            <a:srgbClr val="00A5CC"/>
          </a:effectRef>
          <a:fontRef idx="minor">
            <a:srgbClr val="FFFFFF"/>
          </a:fontRef>
        </p:style>
        <p:txBody>
          <a:bodyPr lIns="91440" tIns="45720" rIns="91440" bIns="45720" rtlCol="0" anchor="ctr"/>
          <a:lstStyle/>
          <a:p>
            <a:pPr algn="ctr"/>
            <a:endParaRPr lang="zh-CN" altLang="en-US">
              <a:solidFill>
                <a:srgbClr val="FFFFFF"/>
              </a:solidFill>
            </a:endParaRPr>
          </a:p>
        </p:txBody>
      </p:sp>
      <p:sp>
        <p:nvSpPr>
          <p:cNvPr id="29" name="矩形: 圆角 28"/>
          <p:cNvSpPr/>
          <p:nvPr>
            <p:custDataLst>
              <p:tags r:id="rId5"/>
            </p:custDataLst>
          </p:nvPr>
        </p:nvSpPr>
        <p:spPr>
          <a:xfrm>
            <a:off x="2414905" y="3371215"/>
            <a:ext cx="3436620" cy="575310"/>
          </a:xfrm>
          <a:prstGeom prst="roundRect">
            <a:avLst>
              <a:gd name="adj" fmla="val 50000"/>
            </a:avLst>
          </a:prstGeom>
          <a:solidFill>
            <a:srgbClr val="0DBBAF"/>
          </a:solidFill>
          <a:ln>
            <a:noFill/>
          </a:ln>
        </p:spPr>
        <p:style>
          <a:lnRef idx="2">
            <a:srgbClr val="00A5CC">
              <a:shade val="50000"/>
            </a:srgbClr>
          </a:lnRef>
          <a:fillRef idx="1">
            <a:srgbClr val="00A5CC"/>
          </a:fillRef>
          <a:effectRef idx="0">
            <a:srgbClr val="00A5CC"/>
          </a:effectRef>
          <a:fontRef idx="minor">
            <a:srgbClr val="FFFFFF"/>
          </a:fontRef>
        </p:style>
        <p:txBody>
          <a:bodyPr lIns="91440" tIns="45720" rIns="91440" bIns="45720" rtlCol="0" anchor="ctr"/>
          <a:lstStyle/>
          <a:p>
            <a:pPr algn="ctr"/>
            <a:endParaRPr lang="zh-CN" altLang="en-US"/>
          </a:p>
        </p:txBody>
      </p:sp>
      <p:sp>
        <p:nvSpPr>
          <p:cNvPr id="30" name="矩形: 圆角 29"/>
          <p:cNvSpPr/>
          <p:nvPr>
            <p:custDataLst>
              <p:tags r:id="rId6"/>
            </p:custDataLst>
          </p:nvPr>
        </p:nvSpPr>
        <p:spPr>
          <a:xfrm rot="485062">
            <a:off x="2080260" y="4217035"/>
            <a:ext cx="2889250" cy="647065"/>
          </a:xfrm>
          <a:prstGeom prst="roundRect">
            <a:avLst>
              <a:gd name="adj" fmla="val 50000"/>
            </a:avLst>
          </a:prstGeom>
          <a:solidFill>
            <a:srgbClr val="5B9BD4"/>
          </a:solidFill>
          <a:ln>
            <a:noFill/>
          </a:ln>
        </p:spPr>
        <p:style>
          <a:lnRef idx="2">
            <a:srgbClr val="00A5CC">
              <a:shade val="50000"/>
            </a:srgbClr>
          </a:lnRef>
          <a:fillRef idx="1">
            <a:srgbClr val="00A5CC"/>
          </a:fillRef>
          <a:effectRef idx="0">
            <a:srgbClr val="00A5CC"/>
          </a:effectRef>
          <a:fontRef idx="minor">
            <a:srgbClr val="FFFFFF"/>
          </a:fontRef>
        </p:style>
        <p:txBody>
          <a:bodyPr lIns="91440" tIns="45720" rIns="91440" bIns="45720" rtlCol="0" anchor="ctr"/>
          <a:lstStyle/>
          <a:p>
            <a:pPr algn="ctr"/>
            <a:endParaRPr lang="zh-CN" altLang="en-US"/>
          </a:p>
        </p:txBody>
      </p:sp>
      <p:sp>
        <p:nvSpPr>
          <p:cNvPr id="4" name="文本框 3"/>
          <p:cNvSpPr txBox="1"/>
          <p:nvPr>
            <p:custDataLst>
              <p:tags r:id="rId7"/>
            </p:custDataLst>
          </p:nvPr>
        </p:nvSpPr>
        <p:spPr>
          <a:xfrm>
            <a:off x="354330" y="3148965"/>
            <a:ext cx="1970405" cy="946150"/>
          </a:xfrm>
          <a:prstGeom prst="rect">
            <a:avLst/>
          </a:prstGeom>
          <a:noFill/>
        </p:spPr>
        <p:txBody>
          <a:bodyPr wrap="square" rtlCol="0"/>
          <a:lstStyle/>
          <a:p>
            <a:r>
              <a:rPr lang="zh-CN" altLang="en-US" sz="1600" b="1" spc="300"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Arial" panose="020B0604020202020204" pitchFamily="34" charset="0"/>
              </a:rPr>
              <a:t>Pengcheng Taxis </a:t>
            </a:r>
            <a:r>
              <a:rPr lang="en-US" altLang="zh-CN" sz="1600" b="1" spc="300"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Arial" panose="020B0604020202020204" pitchFamily="34" charset="0"/>
              </a:rPr>
              <a:t>&amp;</a:t>
            </a:r>
            <a:r>
              <a:rPr lang="zh-CN" altLang="en-US" sz="1600" b="1" spc="300"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Arial" panose="020B0604020202020204" pitchFamily="34" charset="0"/>
              </a:rPr>
              <a:t> Shum Kong Taxis</a:t>
            </a:r>
          </a:p>
        </p:txBody>
      </p:sp>
      <p:sp>
        <p:nvSpPr>
          <p:cNvPr id="8" name="文本框 7"/>
          <p:cNvSpPr txBox="1"/>
          <p:nvPr>
            <p:custDataLst>
              <p:tags r:id="rId8"/>
            </p:custDataLst>
          </p:nvPr>
        </p:nvSpPr>
        <p:spPr>
          <a:xfrm rot="20690508">
            <a:off x="1931670" y="1753235"/>
            <a:ext cx="2969260" cy="405130"/>
          </a:xfrm>
          <a:prstGeom prst="rect">
            <a:avLst/>
          </a:prstGeom>
          <a:noFill/>
        </p:spPr>
        <p:txBody>
          <a:bodyPr wrap="square" rtlCol="0"/>
          <a:lstStyle/>
          <a:p>
            <a:pPr>
              <a:lnSpc>
                <a:spcPct val="120000"/>
              </a:lnSpc>
            </a:pPr>
            <a:r>
              <a:rPr lang="en-US" altLang="zh-CN" sz="1200" b="1" spc="300" dirty="0">
                <a:solidFill>
                  <a:schemeClr val="bg1"/>
                </a:solidFill>
                <a:latin typeface="Calibri" panose="020F0502020204030204" pitchFamily="34" charset="0"/>
                <a:ea typeface="微软雅黑" panose="020B0503020204020204" charset="-122"/>
                <a:cs typeface="Arial" panose="020B0604020202020204" pitchFamily="34" charset="0"/>
              </a:rPr>
              <a:t>M</a:t>
            </a:r>
            <a:r>
              <a:rPr lang="zh-CN" altLang="en-US" sz="1200" b="1" spc="300" dirty="0">
                <a:solidFill>
                  <a:schemeClr val="bg1"/>
                </a:solidFill>
                <a:latin typeface="Calibri" panose="020F0502020204030204" pitchFamily="34" charset="0"/>
                <a:ea typeface="微软雅黑" panose="020B0503020204020204" charset="-122"/>
                <a:cs typeface="Arial" panose="020B0604020202020204" pitchFamily="34" charset="0"/>
              </a:rPr>
              <a:t>inimal </a:t>
            </a:r>
            <a:r>
              <a:rPr lang="en-US" altLang="zh-CN" sz="1200" b="1" spc="300" dirty="0">
                <a:solidFill>
                  <a:schemeClr val="bg1"/>
                </a:solidFill>
                <a:latin typeface="Calibri" panose="020F0502020204030204" pitchFamily="34" charset="0"/>
                <a:ea typeface="微软雅黑" panose="020B0503020204020204" charset="-122"/>
                <a:cs typeface="Arial" panose="020B0604020202020204" pitchFamily="34" charset="0"/>
              </a:rPr>
              <a:t>C</a:t>
            </a:r>
            <a:r>
              <a:rPr lang="zh-CN" altLang="en-US" sz="1200" b="1" spc="300" dirty="0">
                <a:solidFill>
                  <a:schemeClr val="bg1"/>
                </a:solidFill>
                <a:latin typeface="Calibri" panose="020F0502020204030204" pitchFamily="34" charset="0"/>
                <a:ea typeface="微软雅黑" panose="020B0503020204020204" charset="-122"/>
                <a:cs typeface="Arial" panose="020B0604020202020204" pitchFamily="34" charset="0"/>
              </a:rPr>
              <a:t>ontact </a:t>
            </a:r>
            <a:r>
              <a:rPr lang="en-US" altLang="zh-CN" sz="1200" b="1" spc="300" dirty="0">
                <a:solidFill>
                  <a:schemeClr val="bg1"/>
                </a:solidFill>
                <a:latin typeface="Calibri" panose="020F0502020204030204" pitchFamily="34" charset="0"/>
                <a:ea typeface="微软雅黑" panose="020B0503020204020204" charset="-122"/>
                <a:cs typeface="Arial" panose="020B0604020202020204" pitchFamily="34" charset="0"/>
              </a:rPr>
              <a:t>A</a:t>
            </a:r>
            <a:r>
              <a:rPr lang="zh-CN" altLang="en-US" sz="1200" b="1" spc="300" dirty="0">
                <a:solidFill>
                  <a:schemeClr val="bg1"/>
                </a:solidFill>
                <a:latin typeface="Calibri" panose="020F0502020204030204" pitchFamily="34" charset="0"/>
                <a:ea typeface="微软雅黑" panose="020B0503020204020204" charset="-122"/>
                <a:cs typeface="Arial" panose="020B0604020202020204" pitchFamily="34" charset="0"/>
              </a:rPr>
              <a:t>nti-</a:t>
            </a:r>
            <a:r>
              <a:rPr lang="en-US" altLang="zh-CN" sz="1200" b="1" spc="300" dirty="0">
                <a:solidFill>
                  <a:schemeClr val="bg1"/>
                </a:solidFill>
                <a:latin typeface="Calibri" panose="020F0502020204030204" pitchFamily="34" charset="0"/>
                <a:ea typeface="微软雅黑" panose="020B0503020204020204" charset="-122"/>
                <a:cs typeface="Arial" panose="020B0604020202020204" pitchFamily="34" charset="0"/>
              </a:rPr>
              <a:t>V</a:t>
            </a:r>
            <a:r>
              <a:rPr lang="zh-CN" altLang="en-US" sz="1200" b="1" spc="300" dirty="0">
                <a:solidFill>
                  <a:schemeClr val="bg1"/>
                </a:solidFill>
                <a:latin typeface="Calibri" panose="020F0502020204030204" pitchFamily="34" charset="0"/>
                <a:ea typeface="微软雅黑" panose="020B0503020204020204" charset="-122"/>
                <a:cs typeface="Arial" panose="020B0604020202020204" pitchFamily="34" charset="0"/>
              </a:rPr>
              <a:t>irus </a:t>
            </a:r>
            <a:r>
              <a:rPr lang="en-US" altLang="zh-CN" sz="1200" b="1" spc="300" dirty="0">
                <a:solidFill>
                  <a:schemeClr val="bg1"/>
                </a:solidFill>
                <a:latin typeface="Calibri" panose="020F0502020204030204" pitchFamily="34" charset="0"/>
                <a:ea typeface="微软雅黑" panose="020B0503020204020204" charset="-122"/>
                <a:cs typeface="Arial" panose="020B0604020202020204" pitchFamily="34" charset="0"/>
              </a:rPr>
              <a:t>T</a:t>
            </a:r>
            <a:r>
              <a:rPr lang="zh-CN" altLang="en-US" sz="1200" b="1" spc="300" dirty="0">
                <a:solidFill>
                  <a:schemeClr val="bg1"/>
                </a:solidFill>
                <a:latin typeface="Calibri" panose="020F0502020204030204" pitchFamily="34" charset="0"/>
                <a:ea typeface="微软雅黑" panose="020B0503020204020204" charset="-122"/>
                <a:cs typeface="Arial" panose="020B0604020202020204" pitchFamily="34" charset="0"/>
              </a:rPr>
              <a:t>axis</a:t>
            </a:r>
          </a:p>
        </p:txBody>
      </p:sp>
      <p:sp>
        <p:nvSpPr>
          <p:cNvPr id="22" name="文本框 21"/>
          <p:cNvSpPr txBox="1"/>
          <p:nvPr>
            <p:custDataLst>
              <p:tags r:id="rId9"/>
            </p:custDataLst>
          </p:nvPr>
        </p:nvSpPr>
        <p:spPr>
          <a:xfrm rot="20799727">
            <a:off x="2429510" y="2334260"/>
            <a:ext cx="3124835" cy="492760"/>
          </a:xfrm>
          <a:prstGeom prst="rect">
            <a:avLst/>
          </a:prstGeom>
          <a:noFill/>
        </p:spPr>
        <p:txBody>
          <a:bodyPr wrap="square" rtlCol="0"/>
          <a:lstStyle/>
          <a:p>
            <a:pPr>
              <a:lnSpc>
                <a:spcPct val="120000"/>
              </a:lnSpc>
            </a:pPr>
            <a:r>
              <a:rPr lang="zh-CN" altLang="en-US" sz="1200" b="1" spc="300" dirty="0">
                <a:solidFill>
                  <a:srgbClr val="FFFFFF"/>
                </a:solidFill>
                <a:latin typeface="Calibri" panose="020F0502020204030204" pitchFamily="34" charset="0"/>
                <a:ea typeface="微软雅黑" panose="020B0503020204020204" charset="-122"/>
                <a:cs typeface="Arial" panose="020B0604020202020204" pitchFamily="34" charset="0"/>
              </a:rPr>
              <a:t>Disinfecting all vehicles at least </a:t>
            </a:r>
            <a:r>
              <a:rPr lang="en-US" altLang="zh-CN" sz="1200" b="1" spc="300" dirty="0">
                <a:solidFill>
                  <a:srgbClr val="FFFFFF"/>
                </a:solidFill>
                <a:latin typeface="Calibri" panose="020F0502020204030204" pitchFamily="34" charset="0"/>
                <a:ea typeface="微软雅黑" panose="020B0503020204020204" charset="-122"/>
                <a:cs typeface="Arial" panose="020B0604020202020204" pitchFamily="34" charset="0"/>
              </a:rPr>
              <a:t>3</a:t>
            </a:r>
            <a:r>
              <a:rPr lang="zh-CN" altLang="en-US" sz="1200" b="1" spc="300" dirty="0">
                <a:solidFill>
                  <a:srgbClr val="FFFFFF"/>
                </a:solidFill>
                <a:latin typeface="Calibri" panose="020F0502020204030204" pitchFamily="34" charset="0"/>
                <a:ea typeface="微软雅黑" panose="020B0503020204020204" charset="-122"/>
                <a:cs typeface="Arial" panose="020B0604020202020204" pitchFamily="34" charset="0"/>
              </a:rPr>
              <a:t> times </a:t>
            </a:r>
            <a:r>
              <a:rPr lang="en-US" altLang="zh-CN" sz="1200" b="1" spc="300" dirty="0">
                <a:solidFill>
                  <a:srgbClr val="FFFFFF"/>
                </a:solidFill>
                <a:latin typeface="Calibri" panose="020F0502020204030204" pitchFamily="34" charset="0"/>
                <a:ea typeface="微软雅黑" panose="020B0503020204020204" charset="-122"/>
                <a:cs typeface="Arial" panose="020B0604020202020204" pitchFamily="34" charset="0"/>
              </a:rPr>
              <a:t>everyday</a:t>
            </a:r>
          </a:p>
        </p:txBody>
      </p:sp>
      <p:sp>
        <p:nvSpPr>
          <p:cNvPr id="34" name="文本框 33"/>
          <p:cNvSpPr txBox="1"/>
          <p:nvPr>
            <p:custDataLst>
              <p:tags r:id="rId10"/>
            </p:custDataLst>
          </p:nvPr>
        </p:nvSpPr>
        <p:spPr>
          <a:xfrm>
            <a:off x="2700655" y="3371215"/>
            <a:ext cx="2868295" cy="328295"/>
          </a:xfrm>
          <a:prstGeom prst="rect">
            <a:avLst/>
          </a:prstGeom>
          <a:noFill/>
        </p:spPr>
        <p:txBody>
          <a:bodyPr wrap="square" rtlCol="0"/>
          <a:lstStyle/>
          <a:p>
            <a:pPr>
              <a:lnSpc>
                <a:spcPct val="120000"/>
              </a:lnSpc>
            </a:pPr>
            <a:r>
              <a:rPr lang="zh-CN" altLang="en-US" sz="1200" b="1" spc="300" dirty="0">
                <a:solidFill>
                  <a:srgbClr val="FFFFFF"/>
                </a:solidFill>
                <a:latin typeface="Calibri" panose="020F0502020204030204" pitchFamily="34" charset="0"/>
                <a:ea typeface="微软雅黑" panose="020B0503020204020204" charset="-122"/>
                <a:cs typeface="Arial" panose="020B0604020202020204" pitchFamily="34" charset="0"/>
              </a:rPr>
              <a:t>All drivers are asked to register via a QR code</a:t>
            </a:r>
          </a:p>
        </p:txBody>
      </p:sp>
      <p:sp>
        <p:nvSpPr>
          <p:cNvPr id="35" name="文本框 34"/>
          <p:cNvSpPr txBox="1"/>
          <p:nvPr>
            <p:custDataLst>
              <p:tags r:id="rId11"/>
            </p:custDataLst>
          </p:nvPr>
        </p:nvSpPr>
        <p:spPr>
          <a:xfrm rot="525667">
            <a:off x="2337435" y="4287520"/>
            <a:ext cx="2552700" cy="360045"/>
          </a:xfrm>
          <a:prstGeom prst="rect">
            <a:avLst/>
          </a:prstGeom>
          <a:noFill/>
        </p:spPr>
        <p:txBody>
          <a:bodyPr wrap="square" rtlCol="0"/>
          <a:lstStyle/>
          <a:p>
            <a:pPr>
              <a:lnSpc>
                <a:spcPct val="120000"/>
              </a:lnSpc>
            </a:pPr>
            <a:r>
              <a:rPr lang="zh-CN" altLang="en-US" sz="1200" b="1" spc="300" dirty="0">
                <a:solidFill>
                  <a:srgbClr val="FFFFFF"/>
                </a:solidFill>
                <a:latin typeface="Calibri" panose="020F0502020204030204" pitchFamily="34" charset="0"/>
                <a:ea typeface="微软雅黑" panose="020B0503020204020204" charset="-122"/>
                <a:cs typeface="Arial" panose="020B0604020202020204" pitchFamily="34" charset="0"/>
              </a:rPr>
              <a:t>A 14-day mandatory quarantine</a:t>
            </a:r>
          </a:p>
        </p:txBody>
      </p:sp>
      <p:sp>
        <p:nvSpPr>
          <p:cNvPr id="11" name="波形 10"/>
          <p:cNvSpPr/>
          <p:nvPr/>
        </p:nvSpPr>
        <p:spPr>
          <a:xfrm>
            <a:off x="302895" y="5334635"/>
            <a:ext cx="4448810" cy="1033780"/>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Arial" panose="020B0604020202020204" pitchFamily="34" charset="0"/>
                <a:cs typeface="Arial" panose="020B0604020202020204" pitchFamily="34" charset="0"/>
              </a:rPr>
              <a:t> </a:t>
            </a:r>
            <a:r>
              <a:rPr lang="en-US" altLang="zh-CN" sz="2000" b="1" dirty="0">
                <a:latin typeface="Calibri" panose="020F0502020204030204" pitchFamily="34" charset="0"/>
                <a:cs typeface="Arial" panose="020B0604020202020204" pitchFamily="34" charset="0"/>
              </a:rPr>
              <a:t>Stringent Measures at All Taxi Depots </a:t>
            </a:r>
            <a:endParaRPr lang="en-US" altLang="zh-CN" b="1" dirty="0">
              <a:latin typeface="Calibri" panose="020F0502020204030204" pitchFamily="34" charset="0"/>
              <a:cs typeface="Arial" panose="020B0604020202020204" pitchFamily="34" charset="0"/>
            </a:endParaRPr>
          </a:p>
        </p:txBody>
      </p:sp>
      <p:pic>
        <p:nvPicPr>
          <p:cNvPr id="1073742852" name="图片 1073742851" descr="图片3"/>
          <p:cNvPicPr>
            <a:picLocks noChangeAspect="1"/>
          </p:cNvPicPr>
          <p:nvPr>
            <p:custDataLst>
              <p:tags r:id="rId12"/>
            </p:custDataLst>
          </p:nvPr>
        </p:nvPicPr>
        <p:blipFill>
          <a:blip r:embed="rId22" cstate="email">
            <a:extLst>
              <a:ext uri="{28A0092B-C50C-407E-A947-70E740481C1C}">
                <a14:useLocalDpi xmlns:a14="http://schemas.microsoft.com/office/drawing/2010/main"/>
              </a:ext>
            </a:extLst>
          </a:blip>
          <a:srcRect/>
          <a:stretch>
            <a:fillRect/>
          </a:stretch>
        </p:blipFill>
        <p:spPr>
          <a:xfrm>
            <a:off x="6266162" y="1947690"/>
            <a:ext cx="5741706" cy="1371927"/>
          </a:xfrm>
          <a:prstGeom prst="rect">
            <a:avLst/>
          </a:prstGeom>
          <a:noFill/>
          <a:ln w="9525">
            <a:noFill/>
          </a:ln>
        </p:spPr>
      </p:pic>
      <p:pic>
        <p:nvPicPr>
          <p:cNvPr id="2" name="图片 61" descr="微信图片_20200227165117"/>
          <p:cNvPicPr>
            <a:picLocks noChangeAspect="1"/>
          </p:cNvPicPr>
          <p:nvPr>
            <p:custDataLst>
              <p:tags r:id="rId13"/>
            </p:custDataLst>
          </p:nvPr>
        </p:nvPicPr>
        <p:blipFill>
          <a:blip r:embed="rId23" cstate="email">
            <a:extLst>
              <a:ext uri="{28A0092B-C50C-407E-A947-70E740481C1C}">
                <a14:useLocalDpi xmlns:a14="http://schemas.microsoft.com/office/drawing/2010/main"/>
              </a:ext>
            </a:extLst>
          </a:blip>
          <a:srcRect/>
          <a:stretch>
            <a:fillRect/>
          </a:stretch>
        </p:blipFill>
        <p:spPr>
          <a:xfrm>
            <a:off x="6266162" y="3414867"/>
            <a:ext cx="2823228" cy="1371927"/>
          </a:xfrm>
          <a:prstGeom prst="rect">
            <a:avLst/>
          </a:prstGeom>
          <a:noFill/>
          <a:ln w="9525">
            <a:noFill/>
          </a:ln>
        </p:spPr>
      </p:pic>
      <p:pic>
        <p:nvPicPr>
          <p:cNvPr id="3" name="图片 60" descr="ab43fc20bed8ea8cece6e89e287823a"/>
          <p:cNvPicPr>
            <a:picLocks noChangeAspect="1"/>
          </p:cNvPicPr>
          <p:nvPr>
            <p:custDataLst>
              <p:tags r:id="rId14"/>
            </p:custDataLst>
          </p:nvPr>
        </p:nvPicPr>
        <p:blipFill>
          <a:blip r:embed="rId24" cstate="email">
            <a:extLst>
              <a:ext uri="{28A0092B-C50C-407E-A947-70E740481C1C}">
                <a14:useLocalDpi xmlns:a14="http://schemas.microsoft.com/office/drawing/2010/main"/>
              </a:ext>
            </a:extLst>
          </a:blip>
          <a:srcRect/>
          <a:stretch>
            <a:fillRect/>
          </a:stretch>
        </p:blipFill>
        <p:spPr>
          <a:xfrm>
            <a:off x="9184640" y="3414867"/>
            <a:ext cx="2823228" cy="1371927"/>
          </a:xfrm>
          <a:prstGeom prst="rect">
            <a:avLst/>
          </a:prstGeom>
          <a:noFill/>
          <a:ln w="9525">
            <a:noFill/>
          </a:ln>
        </p:spPr>
      </p:pic>
      <p:pic>
        <p:nvPicPr>
          <p:cNvPr id="9" name="图片 18" descr="gfgfg"/>
          <p:cNvPicPr>
            <a:picLocks noChangeAspect="1"/>
          </p:cNvPicPr>
          <p:nvPr>
            <p:custDataLst>
              <p:tags r:id="rId15"/>
            </p:custDataLst>
          </p:nvPr>
        </p:nvPicPr>
        <p:blipFill>
          <a:blip r:embed="rId25" cstate="email">
            <a:extLst>
              <a:ext uri="{28A0092B-C50C-407E-A947-70E740481C1C}">
                <a14:useLocalDpi xmlns:a14="http://schemas.microsoft.com/office/drawing/2010/main"/>
              </a:ext>
            </a:extLst>
          </a:blip>
          <a:srcRect/>
          <a:stretch>
            <a:fillRect/>
          </a:stretch>
        </p:blipFill>
        <p:spPr>
          <a:xfrm>
            <a:off x="6266162" y="4882043"/>
            <a:ext cx="1850402" cy="1371927"/>
          </a:xfrm>
          <a:prstGeom prst="rect">
            <a:avLst/>
          </a:prstGeom>
          <a:noFill/>
          <a:ln w="9525">
            <a:noFill/>
          </a:ln>
        </p:spPr>
      </p:pic>
      <p:pic>
        <p:nvPicPr>
          <p:cNvPr id="10" name="图片 20" descr="微信图片_20200227191330"/>
          <p:cNvPicPr>
            <a:picLocks noChangeAspect="1"/>
          </p:cNvPicPr>
          <p:nvPr>
            <p:custDataLst>
              <p:tags r:id="rId16"/>
            </p:custDataLst>
          </p:nvPr>
        </p:nvPicPr>
        <p:blipFill>
          <a:blip r:embed="rId26" cstate="email">
            <a:extLst>
              <a:ext uri="{28A0092B-C50C-407E-A947-70E740481C1C}">
                <a14:useLocalDpi xmlns:a14="http://schemas.microsoft.com/office/drawing/2010/main"/>
              </a:ext>
            </a:extLst>
          </a:blip>
          <a:srcRect/>
          <a:stretch>
            <a:fillRect/>
          </a:stretch>
        </p:blipFill>
        <p:spPr>
          <a:xfrm>
            <a:off x="8211814" y="4882043"/>
            <a:ext cx="1850402" cy="1371927"/>
          </a:xfrm>
          <a:prstGeom prst="rect">
            <a:avLst/>
          </a:prstGeom>
          <a:noFill/>
          <a:ln w="9525">
            <a:noFill/>
          </a:ln>
        </p:spPr>
      </p:pic>
      <p:pic>
        <p:nvPicPr>
          <p:cNvPr id="12" name="图片 58" descr="微信图片_20200227191448"/>
          <p:cNvPicPr>
            <a:picLocks noChangeAspect="1"/>
          </p:cNvPicPr>
          <p:nvPr>
            <p:custDataLst>
              <p:tags r:id="rId17"/>
            </p:custDataLst>
          </p:nvPr>
        </p:nvPicPr>
        <p:blipFill>
          <a:blip r:embed="rId27" cstate="email">
            <a:extLst>
              <a:ext uri="{28A0092B-C50C-407E-A947-70E740481C1C}">
                <a14:useLocalDpi xmlns:a14="http://schemas.microsoft.com/office/drawing/2010/main"/>
              </a:ext>
            </a:extLst>
          </a:blip>
          <a:srcRect/>
          <a:stretch>
            <a:fillRect/>
          </a:stretch>
        </p:blipFill>
        <p:spPr>
          <a:xfrm>
            <a:off x="10157466" y="4882043"/>
            <a:ext cx="1850402" cy="1371927"/>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1" cstate="email">
            <a:alphaModFix amt="1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6"/>
          <p:cNvSpPr>
            <a:spLocks noGrp="1"/>
          </p:cNvSpPr>
          <p:nvPr>
            <p:ph idx="4294967295"/>
          </p:nvPr>
        </p:nvSpPr>
        <p:spPr>
          <a:xfrm>
            <a:off x="962025" y="2276475"/>
            <a:ext cx="11229975" cy="3324225"/>
          </a:xfrm>
        </p:spPr>
        <p:txBody>
          <a:bodyPr/>
          <a:lstStyle/>
          <a:p>
            <a:pPr>
              <a:buFont typeface="Arial" panose="020B0604020202020204" pitchFamily="34" charset="0"/>
            </a:pPr>
            <a:r>
              <a:rPr lang="en-US" sz="2135" dirty="0"/>
              <a:t>                             </a:t>
            </a:r>
          </a:p>
        </p:txBody>
      </p:sp>
      <p:sp>
        <p:nvSpPr>
          <p:cNvPr id="10" name="Title 5"/>
          <p:cNvSpPr>
            <a:spLocks noGrp="1"/>
          </p:cNvSpPr>
          <p:nvPr/>
        </p:nvSpPr>
        <p:spPr>
          <a:xfrm>
            <a:off x="800612" y="599287"/>
            <a:ext cx="8462963" cy="755650"/>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4000" dirty="0">
                <a:solidFill>
                  <a:schemeClr val="accent3">
                    <a:lumMod val="75000"/>
                  </a:schemeClr>
                </a:solidFill>
                <a:latin typeface="Calibri" panose="020F0502020204030204" pitchFamily="34" charset="0"/>
              </a:rPr>
              <a:t>Taxi Services</a:t>
            </a:r>
          </a:p>
        </p:txBody>
      </p:sp>
      <p:sp>
        <p:nvSpPr>
          <p:cNvPr id="14339" name="Freeform 5"/>
          <p:cNvSpPr/>
          <p:nvPr>
            <p:custDataLst>
              <p:tags r:id="rId1"/>
            </p:custDataLst>
          </p:nvPr>
        </p:nvSpPr>
        <p:spPr bwMode="auto">
          <a:xfrm>
            <a:off x="4751169" y="2525958"/>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rgbClr val="3DCEB5"/>
          </a:solidFill>
          <a:ln>
            <a:noFill/>
          </a:ln>
          <a:extLst>
            <a:ext uri="{91240B29-F687-4F45-9708-019B960494DF}">
              <a14:hiddenLine xmlns:a14="http://schemas.microsoft.com/office/drawing/2010/main" w="9525">
                <a:solidFill>
                  <a:srgbClr val="000000"/>
                </a:solidFill>
                <a:round/>
              </a14:hiddenLine>
            </a:ext>
          </a:extLst>
        </p:spPr>
        <p:txBody>
          <a:bodyPr anchor="ctr" anchorCtr="0">
            <a:normAutofit/>
          </a:bodyPr>
          <a:lstStyle/>
          <a:p>
            <a:endParaRPr lang="zh-CN" altLang="en-US"/>
          </a:p>
        </p:txBody>
      </p:sp>
      <p:sp>
        <p:nvSpPr>
          <p:cNvPr id="14340" name="Freeform 6"/>
          <p:cNvSpPr/>
          <p:nvPr>
            <p:custDataLst>
              <p:tags r:id="rId2"/>
            </p:custDataLst>
          </p:nvPr>
        </p:nvSpPr>
        <p:spPr bwMode="auto">
          <a:xfrm>
            <a:off x="6408519" y="2935533"/>
            <a:ext cx="1403350" cy="1616075"/>
          </a:xfrm>
          <a:custGeom>
            <a:avLst/>
            <a:gdLst>
              <a:gd name="T0" fmla="*/ 0 w 709"/>
              <a:gd name="T1" fmla="*/ 2147483646 h 816"/>
              <a:gd name="T2" fmla="*/ 2147483646 w 709"/>
              <a:gd name="T3" fmla="*/ 0 h 816"/>
              <a:gd name="T4" fmla="*/ 2147483646 w 709"/>
              <a:gd name="T5" fmla="*/ 2147483646 h 816"/>
              <a:gd name="T6" fmla="*/ 2147483646 w 709"/>
              <a:gd name="T7" fmla="*/ 2147483646 h 816"/>
              <a:gd name="T8" fmla="*/ 2147483646 w 709"/>
              <a:gd name="T9" fmla="*/ 2147483646 h 816"/>
              <a:gd name="T10" fmla="*/ 0 w 709"/>
              <a:gd name="T11" fmla="*/ 2147483646 h 816"/>
              <a:gd name="T12" fmla="*/ 0 w 709"/>
              <a:gd name="T13" fmla="*/ 2147483646 h 8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9" h="816">
                <a:moveTo>
                  <a:pt x="0" y="205"/>
                </a:moveTo>
                <a:lnTo>
                  <a:pt x="354" y="0"/>
                </a:lnTo>
                <a:lnTo>
                  <a:pt x="709" y="205"/>
                </a:lnTo>
                <a:lnTo>
                  <a:pt x="709" y="614"/>
                </a:lnTo>
                <a:lnTo>
                  <a:pt x="354" y="816"/>
                </a:lnTo>
                <a:lnTo>
                  <a:pt x="0" y="614"/>
                </a:lnTo>
                <a:lnTo>
                  <a:pt x="0" y="205"/>
                </a:lnTo>
                <a:close/>
              </a:path>
            </a:pathLst>
          </a:custGeom>
          <a:solidFill>
            <a:srgbClr val="FFB14A"/>
          </a:solidFill>
          <a:ln>
            <a:noFill/>
          </a:ln>
          <a:extLst>
            <a:ext uri="{91240B29-F687-4F45-9708-019B960494DF}">
              <a14:hiddenLine xmlns:a14="http://schemas.microsoft.com/office/drawing/2010/main" w="9525">
                <a:solidFill>
                  <a:srgbClr val="000000"/>
                </a:solidFill>
                <a:round/>
              </a14:hiddenLine>
            </a:ext>
          </a:extLst>
        </p:spPr>
        <p:txBody>
          <a:bodyPr anchor="ctr" anchorCtr="0">
            <a:normAutofit/>
          </a:bodyPr>
          <a:lstStyle/>
          <a:p>
            <a:endParaRPr lang="zh-CN" altLang="en-US"/>
          </a:p>
        </p:txBody>
      </p:sp>
      <p:sp>
        <p:nvSpPr>
          <p:cNvPr id="14344" name="Freeform 10"/>
          <p:cNvSpPr/>
          <p:nvPr>
            <p:custDataLst>
              <p:tags r:id="rId3"/>
            </p:custDataLst>
          </p:nvPr>
        </p:nvSpPr>
        <p:spPr bwMode="auto">
          <a:xfrm>
            <a:off x="4386044" y="4094408"/>
            <a:ext cx="1079500" cy="1244600"/>
          </a:xfrm>
          <a:custGeom>
            <a:avLst/>
            <a:gdLst>
              <a:gd name="T0" fmla="*/ 0 w 545"/>
              <a:gd name="T1" fmla="*/ 2147483646 h 629"/>
              <a:gd name="T2" fmla="*/ 2147483646 w 545"/>
              <a:gd name="T3" fmla="*/ 0 h 629"/>
              <a:gd name="T4" fmla="*/ 2147483646 w 545"/>
              <a:gd name="T5" fmla="*/ 2147483646 h 629"/>
              <a:gd name="T6" fmla="*/ 2147483646 w 545"/>
              <a:gd name="T7" fmla="*/ 2147483646 h 629"/>
              <a:gd name="T8" fmla="*/ 2147483646 w 545"/>
              <a:gd name="T9" fmla="*/ 2147483646 h 629"/>
              <a:gd name="T10" fmla="*/ 0 w 545"/>
              <a:gd name="T11" fmla="*/ 2147483646 h 629"/>
              <a:gd name="T12" fmla="*/ 0 w 545"/>
              <a:gd name="T13" fmla="*/ 2147483646 h 6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solidFill>
            <a:srgbClr val="FFB14A"/>
          </a:solidFill>
          <a:ln>
            <a:noFill/>
          </a:ln>
          <a:extLst>
            <a:ext uri="{91240B29-F687-4F45-9708-019B960494DF}">
              <a14:hiddenLine xmlns:a14="http://schemas.microsoft.com/office/drawing/2010/main" w="9525">
                <a:solidFill>
                  <a:srgbClr val="000000"/>
                </a:solidFill>
                <a:round/>
              </a14:hiddenLine>
            </a:ext>
          </a:extLst>
        </p:spPr>
        <p:txBody>
          <a:bodyPr anchor="ctr" anchorCtr="0">
            <a:normAutofit/>
          </a:bodyPr>
          <a:lstStyle/>
          <a:p>
            <a:endParaRPr lang="zh-CN" altLang="en-US"/>
          </a:p>
        </p:txBody>
      </p:sp>
      <p:sp>
        <p:nvSpPr>
          <p:cNvPr id="14374" name="Freeform 12"/>
          <p:cNvSpPr/>
          <p:nvPr>
            <p:custDataLst>
              <p:tags r:id="rId4"/>
            </p:custDataLst>
          </p:nvPr>
        </p:nvSpPr>
        <p:spPr bwMode="auto">
          <a:xfrm>
            <a:off x="5019696" y="4630983"/>
            <a:ext cx="25700" cy="254000"/>
          </a:xfrm>
          <a:custGeom>
            <a:avLst/>
            <a:gdLst>
              <a:gd name="T0" fmla="*/ 539 w 7"/>
              <a:gd name="T1" fmla="*/ 0 h 67"/>
              <a:gd name="T2" fmla="*/ 0 w 7"/>
              <a:gd name="T3" fmla="*/ 529 h 67"/>
              <a:gd name="T4" fmla="*/ 0 w 7"/>
              <a:gd name="T5" fmla="*/ 11121 h 67"/>
              <a:gd name="T6" fmla="*/ 539 w 7"/>
              <a:gd name="T7" fmla="*/ 11910 h 67"/>
              <a:gd name="T8" fmla="*/ 1001 w 7"/>
              <a:gd name="T9" fmla="*/ 11121 h 67"/>
              <a:gd name="T10" fmla="*/ 1001 w 7"/>
              <a:gd name="T11" fmla="*/ 529 h 67"/>
              <a:gd name="T12" fmla="*/ 539 w 7"/>
              <a:gd name="T13" fmla="*/ 0 h 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67">
                <a:moveTo>
                  <a:pt x="4" y="0"/>
                </a:moveTo>
                <a:cubicBezTo>
                  <a:pt x="2" y="0"/>
                  <a:pt x="0" y="1"/>
                  <a:pt x="0" y="3"/>
                </a:cubicBezTo>
                <a:cubicBezTo>
                  <a:pt x="0" y="63"/>
                  <a:pt x="0" y="63"/>
                  <a:pt x="0" y="63"/>
                </a:cubicBezTo>
                <a:cubicBezTo>
                  <a:pt x="0" y="65"/>
                  <a:pt x="2" y="67"/>
                  <a:pt x="4" y="67"/>
                </a:cubicBezTo>
                <a:cubicBezTo>
                  <a:pt x="6" y="67"/>
                  <a:pt x="7" y="65"/>
                  <a:pt x="7" y="63"/>
                </a:cubicBezTo>
                <a:cubicBezTo>
                  <a:pt x="7" y="3"/>
                  <a:pt x="7" y="3"/>
                  <a:pt x="7" y="3"/>
                </a:cubicBezTo>
                <a:cubicBezTo>
                  <a:pt x="7" y="1"/>
                  <a:pt x="6" y="0"/>
                  <a:pt x="4" y="0"/>
                </a:cubicBezTo>
                <a:close/>
              </a:path>
            </a:pathLst>
          </a:custGeom>
          <a:solidFill>
            <a:srgbClr val="FFFFFF"/>
          </a:solidFill>
          <a:ln>
            <a:noFill/>
          </a:ln>
        </p:spPr>
        <p:txBody>
          <a:bodyPr anchor="ctr" anchorCtr="0">
            <a:normAutofit fontScale="62500" lnSpcReduction="20000"/>
          </a:bodyPr>
          <a:lstStyle/>
          <a:p>
            <a:endParaRPr lang="zh-CN" altLang="en-US"/>
          </a:p>
        </p:txBody>
      </p:sp>
      <p:sp>
        <p:nvSpPr>
          <p:cNvPr id="14375" name="Freeform 13"/>
          <p:cNvSpPr/>
          <p:nvPr>
            <p:custDataLst>
              <p:tags r:id="rId5"/>
            </p:custDataLst>
          </p:nvPr>
        </p:nvSpPr>
        <p:spPr bwMode="auto">
          <a:xfrm>
            <a:off x="5057256" y="4672655"/>
            <a:ext cx="25700" cy="212328"/>
          </a:xfrm>
          <a:custGeom>
            <a:avLst/>
            <a:gdLst>
              <a:gd name="T0" fmla="*/ 442 w 7"/>
              <a:gd name="T1" fmla="*/ 0 h 56"/>
              <a:gd name="T2" fmla="*/ 0 w 7"/>
              <a:gd name="T3" fmla="*/ 734 h 56"/>
              <a:gd name="T4" fmla="*/ 0 w 7"/>
              <a:gd name="T5" fmla="*/ 9192 h 56"/>
              <a:gd name="T6" fmla="*/ 442 w 7"/>
              <a:gd name="T7" fmla="*/ 9926 h 56"/>
              <a:gd name="T8" fmla="*/ 1001 w 7"/>
              <a:gd name="T9" fmla="*/ 9192 h 56"/>
              <a:gd name="T10" fmla="*/ 1001 w 7"/>
              <a:gd name="T11" fmla="*/ 734 h 56"/>
              <a:gd name="T12" fmla="*/ 442 w 7"/>
              <a:gd name="T13" fmla="*/ 0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56">
                <a:moveTo>
                  <a:pt x="3" y="0"/>
                </a:moveTo>
                <a:cubicBezTo>
                  <a:pt x="1" y="0"/>
                  <a:pt x="0" y="2"/>
                  <a:pt x="0" y="4"/>
                </a:cubicBezTo>
                <a:cubicBezTo>
                  <a:pt x="0" y="52"/>
                  <a:pt x="0" y="52"/>
                  <a:pt x="0" y="52"/>
                </a:cubicBezTo>
                <a:cubicBezTo>
                  <a:pt x="0" y="54"/>
                  <a:pt x="1" y="56"/>
                  <a:pt x="3" y="56"/>
                </a:cubicBezTo>
                <a:cubicBezTo>
                  <a:pt x="5" y="56"/>
                  <a:pt x="7" y="54"/>
                  <a:pt x="7" y="52"/>
                </a:cubicBezTo>
                <a:cubicBezTo>
                  <a:pt x="7" y="4"/>
                  <a:pt x="7" y="4"/>
                  <a:pt x="7" y="4"/>
                </a:cubicBezTo>
                <a:cubicBezTo>
                  <a:pt x="7" y="2"/>
                  <a:pt x="5" y="0"/>
                  <a:pt x="3" y="0"/>
                </a:cubicBezTo>
                <a:close/>
              </a:path>
            </a:pathLst>
          </a:custGeom>
          <a:solidFill>
            <a:srgbClr val="FFFFFF"/>
          </a:solidFill>
          <a:ln>
            <a:noFill/>
          </a:ln>
        </p:spPr>
        <p:txBody>
          <a:bodyPr anchor="ctr" anchorCtr="0">
            <a:normAutofit fontScale="47500" lnSpcReduction="20000"/>
          </a:bodyPr>
          <a:lstStyle/>
          <a:p>
            <a:endParaRPr lang="zh-CN" altLang="en-US"/>
          </a:p>
        </p:txBody>
      </p:sp>
      <p:sp>
        <p:nvSpPr>
          <p:cNvPr id="14376" name="Freeform 14"/>
          <p:cNvSpPr/>
          <p:nvPr>
            <p:custDataLst>
              <p:tags r:id="rId6"/>
            </p:custDataLst>
          </p:nvPr>
        </p:nvSpPr>
        <p:spPr bwMode="auto">
          <a:xfrm>
            <a:off x="4829914" y="4646858"/>
            <a:ext cx="112683" cy="29766"/>
          </a:xfrm>
          <a:custGeom>
            <a:avLst/>
            <a:gdLst>
              <a:gd name="T0" fmla="*/ 4564 w 30"/>
              <a:gd name="T1" fmla="*/ 0 h 8"/>
              <a:gd name="T2" fmla="*/ 722 w 30"/>
              <a:gd name="T3" fmla="*/ 0 h 8"/>
              <a:gd name="T4" fmla="*/ 0 w 30"/>
              <a:gd name="T5" fmla="*/ 654 h 8"/>
              <a:gd name="T6" fmla="*/ 722 w 30"/>
              <a:gd name="T7" fmla="*/ 1226 h 8"/>
              <a:gd name="T8" fmla="*/ 4564 w 30"/>
              <a:gd name="T9" fmla="*/ 1226 h 8"/>
              <a:gd name="T10" fmla="*/ 5083 w 30"/>
              <a:gd name="T11" fmla="*/ 654 h 8"/>
              <a:gd name="T12" fmla="*/ 4564 w 30"/>
              <a:gd name="T13" fmla="*/ 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8">
                <a:moveTo>
                  <a:pt x="27" y="0"/>
                </a:moveTo>
                <a:cubicBezTo>
                  <a:pt x="4" y="0"/>
                  <a:pt x="4" y="0"/>
                  <a:pt x="4" y="0"/>
                </a:cubicBezTo>
                <a:cubicBezTo>
                  <a:pt x="2" y="0"/>
                  <a:pt x="0" y="2"/>
                  <a:pt x="0" y="4"/>
                </a:cubicBezTo>
                <a:cubicBezTo>
                  <a:pt x="0" y="6"/>
                  <a:pt x="2" y="8"/>
                  <a:pt x="4" y="8"/>
                </a:cubicBezTo>
                <a:cubicBezTo>
                  <a:pt x="27" y="8"/>
                  <a:pt x="27" y="8"/>
                  <a:pt x="27" y="8"/>
                </a:cubicBezTo>
                <a:cubicBezTo>
                  <a:pt x="29" y="8"/>
                  <a:pt x="30" y="6"/>
                  <a:pt x="30" y="4"/>
                </a:cubicBezTo>
                <a:cubicBezTo>
                  <a:pt x="30" y="2"/>
                  <a:pt x="29" y="0"/>
                  <a:pt x="27" y="0"/>
                </a:cubicBezTo>
                <a:close/>
              </a:path>
            </a:pathLst>
          </a:custGeom>
          <a:solidFill>
            <a:srgbClr val="FFFFFF"/>
          </a:solidFill>
          <a:ln>
            <a:noFill/>
          </a:ln>
        </p:spPr>
        <p:txBody>
          <a:bodyPr anchor="ctr" anchorCtr="0">
            <a:normAutofit fontScale="25000" lnSpcReduction="20000"/>
          </a:bodyPr>
          <a:lstStyle/>
          <a:p>
            <a:endParaRPr lang="zh-CN" altLang="en-US"/>
          </a:p>
        </p:txBody>
      </p:sp>
      <p:sp>
        <p:nvSpPr>
          <p:cNvPr id="14377" name="Freeform 15"/>
          <p:cNvSpPr/>
          <p:nvPr>
            <p:custDataLst>
              <p:tags r:id="rId7"/>
            </p:custDataLst>
          </p:nvPr>
        </p:nvSpPr>
        <p:spPr bwMode="auto">
          <a:xfrm>
            <a:off x="4829914" y="4704405"/>
            <a:ext cx="112683" cy="25797"/>
          </a:xfrm>
          <a:custGeom>
            <a:avLst/>
            <a:gdLst>
              <a:gd name="T0" fmla="*/ 4564 w 30"/>
              <a:gd name="T1" fmla="*/ 0 h 7"/>
              <a:gd name="T2" fmla="*/ 722 w 30"/>
              <a:gd name="T3" fmla="*/ 0 h 7"/>
              <a:gd name="T4" fmla="*/ 0 w 30"/>
              <a:gd name="T5" fmla="*/ 539 h 7"/>
              <a:gd name="T6" fmla="*/ 722 w 30"/>
              <a:gd name="T7" fmla="*/ 1001 h 7"/>
              <a:gd name="T8" fmla="*/ 4564 w 30"/>
              <a:gd name="T9" fmla="*/ 1001 h 7"/>
              <a:gd name="T10" fmla="*/ 5083 w 30"/>
              <a:gd name="T11" fmla="*/ 539 h 7"/>
              <a:gd name="T12" fmla="*/ 4564 w 30"/>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7">
                <a:moveTo>
                  <a:pt x="27" y="0"/>
                </a:moveTo>
                <a:cubicBezTo>
                  <a:pt x="4" y="0"/>
                  <a:pt x="4" y="0"/>
                  <a:pt x="4" y="0"/>
                </a:cubicBezTo>
                <a:cubicBezTo>
                  <a:pt x="2" y="0"/>
                  <a:pt x="0" y="2"/>
                  <a:pt x="0" y="4"/>
                </a:cubicBezTo>
                <a:cubicBezTo>
                  <a:pt x="0" y="6"/>
                  <a:pt x="2" y="7"/>
                  <a:pt x="4" y="7"/>
                </a:cubicBezTo>
                <a:cubicBezTo>
                  <a:pt x="27" y="7"/>
                  <a:pt x="27" y="7"/>
                  <a:pt x="27" y="7"/>
                </a:cubicBezTo>
                <a:cubicBezTo>
                  <a:pt x="29" y="7"/>
                  <a:pt x="30" y="6"/>
                  <a:pt x="30" y="4"/>
                </a:cubicBezTo>
                <a:cubicBezTo>
                  <a:pt x="30" y="2"/>
                  <a:pt x="29" y="0"/>
                  <a:pt x="27" y="0"/>
                </a:cubicBezTo>
                <a:close/>
              </a:path>
            </a:pathLst>
          </a:custGeom>
          <a:solidFill>
            <a:srgbClr val="FFFFFF"/>
          </a:solidFill>
          <a:ln>
            <a:noFill/>
          </a:ln>
        </p:spPr>
        <p:txBody>
          <a:bodyPr anchor="ctr" anchorCtr="0">
            <a:normAutofit fontScale="25000" lnSpcReduction="20000"/>
          </a:bodyPr>
          <a:lstStyle/>
          <a:p>
            <a:endParaRPr lang="zh-CN" altLang="en-US"/>
          </a:p>
        </p:txBody>
      </p:sp>
      <p:sp>
        <p:nvSpPr>
          <p:cNvPr id="14378" name="Freeform 16"/>
          <p:cNvSpPr/>
          <p:nvPr>
            <p:custDataLst>
              <p:tags r:id="rId8"/>
            </p:custDataLst>
          </p:nvPr>
        </p:nvSpPr>
        <p:spPr bwMode="auto">
          <a:xfrm>
            <a:off x="4829914" y="4759967"/>
            <a:ext cx="86983" cy="27781"/>
          </a:xfrm>
          <a:custGeom>
            <a:avLst/>
            <a:gdLst>
              <a:gd name="T0" fmla="*/ 3388 w 23"/>
              <a:gd name="T1" fmla="*/ 0 h 7"/>
              <a:gd name="T2" fmla="*/ 737 w 23"/>
              <a:gd name="T3" fmla="*/ 0 h 7"/>
              <a:gd name="T4" fmla="*/ 0 w 23"/>
              <a:gd name="T5" fmla="*/ 768 h 7"/>
              <a:gd name="T6" fmla="*/ 737 w 23"/>
              <a:gd name="T7" fmla="*/ 1792 h 7"/>
              <a:gd name="T8" fmla="*/ 3388 w 23"/>
              <a:gd name="T9" fmla="*/ 1792 h 7"/>
              <a:gd name="T10" fmla="*/ 4125 w 23"/>
              <a:gd name="T11" fmla="*/ 768 h 7"/>
              <a:gd name="T12" fmla="*/ 3388 w 23"/>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7">
                <a:moveTo>
                  <a:pt x="19" y="0"/>
                </a:moveTo>
                <a:cubicBezTo>
                  <a:pt x="4" y="0"/>
                  <a:pt x="4" y="0"/>
                  <a:pt x="4" y="0"/>
                </a:cubicBezTo>
                <a:cubicBezTo>
                  <a:pt x="2" y="0"/>
                  <a:pt x="0" y="1"/>
                  <a:pt x="0" y="3"/>
                </a:cubicBezTo>
                <a:cubicBezTo>
                  <a:pt x="0" y="5"/>
                  <a:pt x="2" y="7"/>
                  <a:pt x="4" y="7"/>
                </a:cubicBezTo>
                <a:cubicBezTo>
                  <a:pt x="19" y="7"/>
                  <a:pt x="19" y="7"/>
                  <a:pt x="19" y="7"/>
                </a:cubicBezTo>
                <a:cubicBezTo>
                  <a:pt x="22" y="7"/>
                  <a:pt x="23" y="5"/>
                  <a:pt x="23" y="3"/>
                </a:cubicBezTo>
                <a:cubicBezTo>
                  <a:pt x="23" y="1"/>
                  <a:pt x="22" y="0"/>
                  <a:pt x="19" y="0"/>
                </a:cubicBezTo>
                <a:close/>
              </a:path>
            </a:pathLst>
          </a:custGeom>
          <a:solidFill>
            <a:srgbClr val="FFFFFF"/>
          </a:solidFill>
          <a:ln>
            <a:noFill/>
          </a:ln>
        </p:spPr>
        <p:txBody>
          <a:bodyPr anchor="ctr" anchorCtr="0">
            <a:normAutofit fontScale="25000" lnSpcReduction="20000"/>
          </a:bodyPr>
          <a:lstStyle/>
          <a:p>
            <a:endParaRPr lang="zh-CN" altLang="en-US"/>
          </a:p>
        </p:txBody>
      </p:sp>
      <p:sp>
        <p:nvSpPr>
          <p:cNvPr id="14379" name="Freeform 17"/>
          <p:cNvSpPr>
            <a:spLocks noEditPoints="1"/>
          </p:cNvSpPr>
          <p:nvPr>
            <p:custDataLst>
              <p:tags r:id="rId9"/>
            </p:custDataLst>
          </p:nvPr>
        </p:nvSpPr>
        <p:spPr bwMode="auto">
          <a:xfrm>
            <a:off x="4768631" y="4551608"/>
            <a:ext cx="239203" cy="333375"/>
          </a:xfrm>
          <a:custGeom>
            <a:avLst/>
            <a:gdLst>
              <a:gd name="T0" fmla="*/ 10245 w 63"/>
              <a:gd name="T1" fmla="*/ 0 h 88"/>
              <a:gd name="T2" fmla="*/ 1646 w 63"/>
              <a:gd name="T3" fmla="*/ 0 h 88"/>
              <a:gd name="T4" fmla="*/ 0 w 63"/>
              <a:gd name="T5" fmla="*/ 1392 h 88"/>
              <a:gd name="T6" fmla="*/ 0 w 63"/>
              <a:gd name="T7" fmla="*/ 13952 h 88"/>
              <a:gd name="T8" fmla="*/ 1646 w 63"/>
              <a:gd name="T9" fmla="*/ 15544 h 88"/>
              <a:gd name="T10" fmla="*/ 10245 w 63"/>
              <a:gd name="T11" fmla="*/ 15544 h 88"/>
              <a:gd name="T12" fmla="*/ 11660 w 63"/>
              <a:gd name="T13" fmla="*/ 13952 h 88"/>
              <a:gd name="T14" fmla="*/ 11660 w 63"/>
              <a:gd name="T15" fmla="*/ 1392 h 88"/>
              <a:gd name="T16" fmla="*/ 10245 w 63"/>
              <a:gd name="T17" fmla="*/ 0 h 88"/>
              <a:gd name="T18" fmla="*/ 10245 w 63"/>
              <a:gd name="T19" fmla="*/ 13952 h 88"/>
              <a:gd name="T20" fmla="*/ 10245 w 63"/>
              <a:gd name="T21" fmla="*/ 14120 h 88"/>
              <a:gd name="T22" fmla="*/ 1646 w 63"/>
              <a:gd name="T23" fmla="*/ 14120 h 88"/>
              <a:gd name="T24" fmla="*/ 1467 w 63"/>
              <a:gd name="T25" fmla="*/ 13952 h 88"/>
              <a:gd name="T26" fmla="*/ 1467 w 63"/>
              <a:gd name="T27" fmla="*/ 1392 h 88"/>
              <a:gd name="T28" fmla="*/ 1646 w 63"/>
              <a:gd name="T29" fmla="*/ 1224 h 88"/>
              <a:gd name="T30" fmla="*/ 10245 w 63"/>
              <a:gd name="T31" fmla="*/ 1224 h 88"/>
              <a:gd name="T32" fmla="*/ 10245 w 63"/>
              <a:gd name="T33" fmla="*/ 1392 h 88"/>
              <a:gd name="T34" fmla="*/ 10245 w 63"/>
              <a:gd name="T35" fmla="*/ 13952 h 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3" h="88">
                <a:moveTo>
                  <a:pt x="55" y="0"/>
                </a:moveTo>
                <a:cubicBezTo>
                  <a:pt x="9" y="0"/>
                  <a:pt x="9" y="0"/>
                  <a:pt x="9" y="0"/>
                </a:cubicBezTo>
                <a:cubicBezTo>
                  <a:pt x="4" y="0"/>
                  <a:pt x="0" y="3"/>
                  <a:pt x="0" y="8"/>
                </a:cubicBezTo>
                <a:cubicBezTo>
                  <a:pt x="0" y="79"/>
                  <a:pt x="0" y="79"/>
                  <a:pt x="0" y="79"/>
                </a:cubicBezTo>
                <a:cubicBezTo>
                  <a:pt x="0" y="84"/>
                  <a:pt x="4" y="88"/>
                  <a:pt x="9" y="88"/>
                </a:cubicBezTo>
                <a:cubicBezTo>
                  <a:pt x="55" y="88"/>
                  <a:pt x="55" y="88"/>
                  <a:pt x="55" y="88"/>
                </a:cubicBezTo>
                <a:cubicBezTo>
                  <a:pt x="59" y="88"/>
                  <a:pt x="63" y="84"/>
                  <a:pt x="63" y="79"/>
                </a:cubicBezTo>
                <a:cubicBezTo>
                  <a:pt x="63" y="8"/>
                  <a:pt x="63" y="8"/>
                  <a:pt x="63" y="8"/>
                </a:cubicBezTo>
                <a:cubicBezTo>
                  <a:pt x="63" y="3"/>
                  <a:pt x="59" y="0"/>
                  <a:pt x="55" y="0"/>
                </a:cubicBezTo>
                <a:close/>
                <a:moveTo>
                  <a:pt x="55" y="79"/>
                </a:moveTo>
                <a:cubicBezTo>
                  <a:pt x="55" y="80"/>
                  <a:pt x="55" y="80"/>
                  <a:pt x="55" y="80"/>
                </a:cubicBezTo>
                <a:cubicBezTo>
                  <a:pt x="9" y="80"/>
                  <a:pt x="9" y="80"/>
                  <a:pt x="9" y="80"/>
                </a:cubicBezTo>
                <a:cubicBezTo>
                  <a:pt x="8" y="80"/>
                  <a:pt x="8" y="80"/>
                  <a:pt x="8" y="79"/>
                </a:cubicBezTo>
                <a:cubicBezTo>
                  <a:pt x="8" y="8"/>
                  <a:pt x="8" y="8"/>
                  <a:pt x="8" y="8"/>
                </a:cubicBezTo>
                <a:cubicBezTo>
                  <a:pt x="8" y="8"/>
                  <a:pt x="8" y="7"/>
                  <a:pt x="9" y="7"/>
                </a:cubicBezTo>
                <a:cubicBezTo>
                  <a:pt x="55" y="7"/>
                  <a:pt x="55" y="7"/>
                  <a:pt x="55" y="7"/>
                </a:cubicBezTo>
                <a:cubicBezTo>
                  <a:pt x="55" y="7"/>
                  <a:pt x="55" y="8"/>
                  <a:pt x="55" y="8"/>
                </a:cubicBezTo>
                <a:lnTo>
                  <a:pt x="55" y="79"/>
                </a:lnTo>
                <a:close/>
              </a:path>
            </a:pathLst>
          </a:custGeom>
          <a:solidFill>
            <a:srgbClr val="FFFFFF"/>
          </a:solidFill>
          <a:ln>
            <a:noFill/>
          </a:ln>
        </p:spPr>
        <p:txBody>
          <a:bodyPr anchor="ctr" anchorCtr="0">
            <a:normAutofit fontScale="92500" lnSpcReduction="10000"/>
          </a:bodyPr>
          <a:lstStyle/>
          <a:p>
            <a:endParaRPr lang="zh-CN" altLang="en-US"/>
          </a:p>
        </p:txBody>
      </p:sp>
      <p:sp>
        <p:nvSpPr>
          <p:cNvPr id="14365" name="Freeform 28"/>
          <p:cNvSpPr>
            <a:spLocks noEditPoints="1"/>
          </p:cNvSpPr>
          <p:nvPr>
            <p:custDataLst>
              <p:tags r:id="rId10"/>
            </p:custDataLst>
          </p:nvPr>
        </p:nvSpPr>
        <p:spPr bwMode="auto">
          <a:xfrm>
            <a:off x="6945094" y="3580058"/>
            <a:ext cx="330200" cy="331787"/>
          </a:xfrm>
          <a:custGeom>
            <a:avLst/>
            <a:gdLst>
              <a:gd name="T0" fmla="*/ 15447 w 87"/>
              <a:gd name="T1" fmla="*/ 6006 h 88"/>
              <a:gd name="T2" fmla="*/ 13997 w 87"/>
              <a:gd name="T3" fmla="*/ 4891 h 88"/>
              <a:gd name="T4" fmla="*/ 14621 w 87"/>
              <a:gd name="T5" fmla="*/ 3146 h 88"/>
              <a:gd name="T6" fmla="*/ 12193 w 87"/>
              <a:gd name="T7" fmla="*/ 1392 h 88"/>
              <a:gd name="T8" fmla="*/ 10262 w 87"/>
              <a:gd name="T9" fmla="*/ 1753 h 88"/>
              <a:gd name="T10" fmla="*/ 9200 w 87"/>
              <a:gd name="T11" fmla="*/ 0 h 88"/>
              <a:gd name="T12" fmla="*/ 6260 w 87"/>
              <a:gd name="T13" fmla="*/ 529 h 88"/>
              <a:gd name="T14" fmla="*/ 5213 w 87"/>
              <a:gd name="T15" fmla="*/ 1928 h 88"/>
              <a:gd name="T16" fmla="*/ 3367 w 87"/>
              <a:gd name="T17" fmla="*/ 1392 h 88"/>
              <a:gd name="T18" fmla="*/ 1451 w 87"/>
              <a:gd name="T19" fmla="*/ 3874 h 88"/>
              <a:gd name="T20" fmla="*/ 1639 w 87"/>
              <a:gd name="T21" fmla="*/ 5609 h 88"/>
              <a:gd name="T22" fmla="*/ 0 w 87"/>
              <a:gd name="T23" fmla="*/ 6590 h 88"/>
              <a:gd name="T24" fmla="*/ 0 w 87"/>
              <a:gd name="T25" fmla="*/ 8780 h 88"/>
              <a:gd name="T26" fmla="*/ 1639 w 87"/>
              <a:gd name="T27" fmla="*/ 9866 h 88"/>
              <a:gd name="T28" fmla="*/ 1451 w 87"/>
              <a:gd name="T29" fmla="*/ 11663 h 88"/>
              <a:gd name="T30" fmla="*/ 3367 w 87"/>
              <a:gd name="T31" fmla="*/ 13952 h 88"/>
              <a:gd name="T32" fmla="*/ 5213 w 87"/>
              <a:gd name="T33" fmla="*/ 13415 h 88"/>
              <a:gd name="T34" fmla="*/ 6260 w 87"/>
              <a:gd name="T35" fmla="*/ 14962 h 88"/>
              <a:gd name="T36" fmla="*/ 7945 w 87"/>
              <a:gd name="T37" fmla="*/ 15544 h 88"/>
              <a:gd name="T38" fmla="*/ 9801 w 87"/>
              <a:gd name="T39" fmla="*/ 14962 h 88"/>
              <a:gd name="T40" fmla="*/ 10863 w 87"/>
              <a:gd name="T41" fmla="*/ 13415 h 88"/>
              <a:gd name="T42" fmla="*/ 12667 w 87"/>
              <a:gd name="T43" fmla="*/ 13952 h 88"/>
              <a:gd name="T44" fmla="*/ 14621 w 87"/>
              <a:gd name="T45" fmla="*/ 11663 h 88"/>
              <a:gd name="T46" fmla="*/ 14201 w 87"/>
              <a:gd name="T47" fmla="*/ 9866 h 88"/>
              <a:gd name="T48" fmla="*/ 16047 w 87"/>
              <a:gd name="T49" fmla="*/ 8780 h 88"/>
              <a:gd name="T50" fmla="*/ 16047 w 87"/>
              <a:gd name="T51" fmla="*/ 6590 h 88"/>
              <a:gd name="T52" fmla="*/ 13439 w 87"/>
              <a:gd name="T53" fmla="*/ 8679 h 88"/>
              <a:gd name="T54" fmla="*/ 12667 w 87"/>
              <a:gd name="T55" fmla="*/ 10067 h 88"/>
              <a:gd name="T56" fmla="*/ 13062 w 87"/>
              <a:gd name="T57" fmla="*/ 11823 h 88"/>
              <a:gd name="T58" fmla="*/ 11252 w 87"/>
              <a:gd name="T59" fmla="*/ 12199 h 88"/>
              <a:gd name="T60" fmla="*/ 9613 w 87"/>
              <a:gd name="T61" fmla="*/ 12581 h 88"/>
              <a:gd name="T62" fmla="*/ 8651 w 87"/>
              <a:gd name="T63" fmla="*/ 14120 h 88"/>
              <a:gd name="T64" fmla="*/ 7001 w 87"/>
              <a:gd name="T65" fmla="*/ 13033 h 88"/>
              <a:gd name="T66" fmla="*/ 5553 w 87"/>
              <a:gd name="T67" fmla="*/ 12199 h 88"/>
              <a:gd name="T68" fmla="*/ 3647 w 87"/>
              <a:gd name="T69" fmla="*/ 12684 h 88"/>
              <a:gd name="T70" fmla="*/ 3367 w 87"/>
              <a:gd name="T71" fmla="*/ 10708 h 88"/>
              <a:gd name="T72" fmla="*/ 3000 w 87"/>
              <a:gd name="T73" fmla="*/ 9148 h 88"/>
              <a:gd name="T74" fmla="*/ 1253 w 87"/>
              <a:gd name="T75" fmla="*/ 8314 h 88"/>
              <a:gd name="T76" fmla="*/ 1253 w 87"/>
              <a:gd name="T77" fmla="*/ 7027 h 88"/>
              <a:gd name="T78" fmla="*/ 3000 w 87"/>
              <a:gd name="T79" fmla="*/ 6390 h 88"/>
              <a:gd name="T80" fmla="*/ 3367 w 87"/>
              <a:gd name="T81" fmla="*/ 4792 h 88"/>
              <a:gd name="T82" fmla="*/ 3647 w 87"/>
              <a:gd name="T83" fmla="*/ 2867 h 88"/>
              <a:gd name="T84" fmla="*/ 5553 w 87"/>
              <a:gd name="T85" fmla="*/ 3347 h 88"/>
              <a:gd name="T86" fmla="*/ 7001 w 87"/>
              <a:gd name="T87" fmla="*/ 2510 h 88"/>
              <a:gd name="T88" fmla="*/ 8651 w 87"/>
              <a:gd name="T89" fmla="*/ 1392 h 88"/>
              <a:gd name="T90" fmla="*/ 9613 w 87"/>
              <a:gd name="T91" fmla="*/ 2867 h 88"/>
              <a:gd name="T92" fmla="*/ 11252 w 87"/>
              <a:gd name="T93" fmla="*/ 3347 h 88"/>
              <a:gd name="T94" fmla="*/ 13062 w 87"/>
              <a:gd name="T95" fmla="*/ 3681 h 88"/>
              <a:gd name="T96" fmla="*/ 12667 w 87"/>
              <a:gd name="T97" fmla="*/ 5273 h 88"/>
              <a:gd name="T98" fmla="*/ 13439 w 87"/>
              <a:gd name="T99" fmla="*/ 6720 h 88"/>
              <a:gd name="T100" fmla="*/ 14798 w 87"/>
              <a:gd name="T101" fmla="*/ 7730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7" h="88">
                <a:moveTo>
                  <a:pt x="87" y="37"/>
                </a:moveTo>
                <a:cubicBezTo>
                  <a:pt x="87" y="36"/>
                  <a:pt x="86" y="35"/>
                  <a:pt x="84" y="34"/>
                </a:cubicBezTo>
                <a:cubicBezTo>
                  <a:pt x="77" y="32"/>
                  <a:pt x="77" y="32"/>
                  <a:pt x="77" y="32"/>
                </a:cubicBezTo>
                <a:cubicBezTo>
                  <a:pt x="77" y="31"/>
                  <a:pt x="77" y="29"/>
                  <a:pt x="76" y="28"/>
                </a:cubicBezTo>
                <a:cubicBezTo>
                  <a:pt x="79" y="22"/>
                  <a:pt x="79" y="22"/>
                  <a:pt x="79" y="22"/>
                </a:cubicBezTo>
                <a:cubicBezTo>
                  <a:pt x="80" y="20"/>
                  <a:pt x="80" y="19"/>
                  <a:pt x="79" y="18"/>
                </a:cubicBezTo>
                <a:cubicBezTo>
                  <a:pt x="76" y="14"/>
                  <a:pt x="73" y="11"/>
                  <a:pt x="69" y="8"/>
                </a:cubicBezTo>
                <a:cubicBezTo>
                  <a:pt x="68" y="8"/>
                  <a:pt x="67" y="7"/>
                  <a:pt x="66" y="8"/>
                </a:cubicBezTo>
                <a:cubicBezTo>
                  <a:pt x="59" y="11"/>
                  <a:pt x="59" y="11"/>
                  <a:pt x="59" y="11"/>
                </a:cubicBezTo>
                <a:cubicBezTo>
                  <a:pt x="58" y="11"/>
                  <a:pt x="57" y="10"/>
                  <a:pt x="56" y="10"/>
                </a:cubicBezTo>
                <a:cubicBezTo>
                  <a:pt x="53" y="3"/>
                  <a:pt x="53" y="3"/>
                  <a:pt x="53" y="3"/>
                </a:cubicBezTo>
                <a:cubicBezTo>
                  <a:pt x="53" y="2"/>
                  <a:pt x="52" y="1"/>
                  <a:pt x="50" y="0"/>
                </a:cubicBezTo>
                <a:cubicBezTo>
                  <a:pt x="45" y="0"/>
                  <a:pt x="42" y="0"/>
                  <a:pt x="37" y="0"/>
                </a:cubicBezTo>
                <a:cubicBezTo>
                  <a:pt x="35" y="1"/>
                  <a:pt x="34" y="2"/>
                  <a:pt x="34" y="3"/>
                </a:cubicBezTo>
                <a:cubicBezTo>
                  <a:pt x="31" y="10"/>
                  <a:pt x="31" y="10"/>
                  <a:pt x="31" y="10"/>
                </a:cubicBezTo>
                <a:cubicBezTo>
                  <a:pt x="30" y="10"/>
                  <a:pt x="29" y="11"/>
                  <a:pt x="28" y="11"/>
                </a:cubicBezTo>
                <a:cubicBezTo>
                  <a:pt x="21" y="8"/>
                  <a:pt x="21" y="8"/>
                  <a:pt x="21" y="8"/>
                </a:cubicBezTo>
                <a:cubicBezTo>
                  <a:pt x="20" y="7"/>
                  <a:pt x="19" y="8"/>
                  <a:pt x="18" y="8"/>
                </a:cubicBezTo>
                <a:cubicBezTo>
                  <a:pt x="14" y="11"/>
                  <a:pt x="11" y="14"/>
                  <a:pt x="8" y="18"/>
                </a:cubicBezTo>
                <a:cubicBezTo>
                  <a:pt x="7" y="19"/>
                  <a:pt x="7" y="20"/>
                  <a:pt x="8" y="22"/>
                </a:cubicBezTo>
                <a:cubicBezTo>
                  <a:pt x="11" y="28"/>
                  <a:pt x="11" y="28"/>
                  <a:pt x="11" y="28"/>
                </a:cubicBezTo>
                <a:cubicBezTo>
                  <a:pt x="10" y="29"/>
                  <a:pt x="10" y="31"/>
                  <a:pt x="9" y="32"/>
                </a:cubicBezTo>
                <a:cubicBezTo>
                  <a:pt x="3" y="34"/>
                  <a:pt x="3" y="34"/>
                  <a:pt x="3" y="34"/>
                </a:cubicBezTo>
                <a:cubicBezTo>
                  <a:pt x="1" y="35"/>
                  <a:pt x="0" y="36"/>
                  <a:pt x="0" y="37"/>
                </a:cubicBezTo>
                <a:cubicBezTo>
                  <a:pt x="0" y="40"/>
                  <a:pt x="0" y="42"/>
                  <a:pt x="0" y="44"/>
                </a:cubicBezTo>
                <a:cubicBezTo>
                  <a:pt x="0" y="46"/>
                  <a:pt x="0" y="48"/>
                  <a:pt x="0" y="50"/>
                </a:cubicBezTo>
                <a:cubicBezTo>
                  <a:pt x="0" y="52"/>
                  <a:pt x="1" y="53"/>
                  <a:pt x="3" y="53"/>
                </a:cubicBezTo>
                <a:cubicBezTo>
                  <a:pt x="9" y="56"/>
                  <a:pt x="9" y="56"/>
                  <a:pt x="9" y="56"/>
                </a:cubicBezTo>
                <a:cubicBezTo>
                  <a:pt x="10" y="57"/>
                  <a:pt x="10" y="58"/>
                  <a:pt x="11" y="59"/>
                </a:cubicBezTo>
                <a:cubicBezTo>
                  <a:pt x="8" y="66"/>
                  <a:pt x="8" y="66"/>
                  <a:pt x="8" y="66"/>
                </a:cubicBezTo>
                <a:cubicBezTo>
                  <a:pt x="7" y="67"/>
                  <a:pt x="7" y="69"/>
                  <a:pt x="8" y="70"/>
                </a:cubicBezTo>
                <a:cubicBezTo>
                  <a:pt x="11" y="73"/>
                  <a:pt x="14" y="77"/>
                  <a:pt x="18" y="79"/>
                </a:cubicBezTo>
                <a:cubicBezTo>
                  <a:pt x="19" y="80"/>
                  <a:pt x="20" y="80"/>
                  <a:pt x="21" y="80"/>
                </a:cubicBezTo>
                <a:cubicBezTo>
                  <a:pt x="28" y="76"/>
                  <a:pt x="28" y="76"/>
                  <a:pt x="28" y="76"/>
                </a:cubicBezTo>
                <a:cubicBezTo>
                  <a:pt x="29" y="77"/>
                  <a:pt x="30" y="77"/>
                  <a:pt x="31" y="78"/>
                </a:cubicBezTo>
                <a:cubicBezTo>
                  <a:pt x="34" y="85"/>
                  <a:pt x="34" y="85"/>
                  <a:pt x="34" y="85"/>
                </a:cubicBezTo>
                <a:cubicBezTo>
                  <a:pt x="34" y="86"/>
                  <a:pt x="35" y="87"/>
                  <a:pt x="37" y="87"/>
                </a:cubicBezTo>
                <a:cubicBezTo>
                  <a:pt x="39" y="88"/>
                  <a:pt x="41" y="88"/>
                  <a:pt x="43" y="88"/>
                </a:cubicBezTo>
                <a:cubicBezTo>
                  <a:pt x="46" y="88"/>
                  <a:pt x="48" y="88"/>
                  <a:pt x="50" y="87"/>
                </a:cubicBezTo>
                <a:cubicBezTo>
                  <a:pt x="52" y="87"/>
                  <a:pt x="53" y="86"/>
                  <a:pt x="53" y="85"/>
                </a:cubicBezTo>
                <a:cubicBezTo>
                  <a:pt x="56" y="78"/>
                  <a:pt x="56" y="78"/>
                  <a:pt x="56" y="78"/>
                </a:cubicBezTo>
                <a:cubicBezTo>
                  <a:pt x="57" y="77"/>
                  <a:pt x="58" y="77"/>
                  <a:pt x="59" y="76"/>
                </a:cubicBezTo>
                <a:cubicBezTo>
                  <a:pt x="66" y="80"/>
                  <a:pt x="66" y="80"/>
                  <a:pt x="66" y="80"/>
                </a:cubicBezTo>
                <a:cubicBezTo>
                  <a:pt x="67" y="80"/>
                  <a:pt x="68" y="80"/>
                  <a:pt x="69" y="79"/>
                </a:cubicBezTo>
                <a:cubicBezTo>
                  <a:pt x="73" y="77"/>
                  <a:pt x="76" y="73"/>
                  <a:pt x="79" y="70"/>
                </a:cubicBezTo>
                <a:cubicBezTo>
                  <a:pt x="80" y="69"/>
                  <a:pt x="80" y="67"/>
                  <a:pt x="79" y="66"/>
                </a:cubicBezTo>
                <a:cubicBezTo>
                  <a:pt x="76" y="59"/>
                  <a:pt x="76" y="59"/>
                  <a:pt x="76" y="59"/>
                </a:cubicBezTo>
                <a:cubicBezTo>
                  <a:pt x="77" y="58"/>
                  <a:pt x="77" y="57"/>
                  <a:pt x="77" y="56"/>
                </a:cubicBezTo>
                <a:cubicBezTo>
                  <a:pt x="84" y="53"/>
                  <a:pt x="84" y="53"/>
                  <a:pt x="84" y="53"/>
                </a:cubicBezTo>
                <a:cubicBezTo>
                  <a:pt x="86" y="53"/>
                  <a:pt x="87" y="52"/>
                  <a:pt x="87" y="50"/>
                </a:cubicBezTo>
                <a:cubicBezTo>
                  <a:pt x="87" y="48"/>
                  <a:pt x="87" y="46"/>
                  <a:pt x="87" y="44"/>
                </a:cubicBezTo>
                <a:cubicBezTo>
                  <a:pt x="87" y="42"/>
                  <a:pt x="87" y="40"/>
                  <a:pt x="87" y="37"/>
                </a:cubicBezTo>
                <a:close/>
                <a:moveTo>
                  <a:pt x="80" y="47"/>
                </a:moveTo>
                <a:cubicBezTo>
                  <a:pt x="73" y="49"/>
                  <a:pt x="73" y="49"/>
                  <a:pt x="73" y="49"/>
                </a:cubicBezTo>
                <a:cubicBezTo>
                  <a:pt x="72" y="50"/>
                  <a:pt x="71" y="51"/>
                  <a:pt x="71" y="52"/>
                </a:cubicBezTo>
                <a:cubicBezTo>
                  <a:pt x="70" y="54"/>
                  <a:pt x="70" y="56"/>
                  <a:pt x="69" y="57"/>
                </a:cubicBezTo>
                <a:cubicBezTo>
                  <a:pt x="68" y="58"/>
                  <a:pt x="68" y="60"/>
                  <a:pt x="68" y="61"/>
                </a:cubicBezTo>
                <a:cubicBezTo>
                  <a:pt x="71" y="67"/>
                  <a:pt x="71" y="67"/>
                  <a:pt x="71" y="67"/>
                </a:cubicBezTo>
                <a:cubicBezTo>
                  <a:pt x="70" y="69"/>
                  <a:pt x="68" y="70"/>
                  <a:pt x="67" y="72"/>
                </a:cubicBezTo>
                <a:cubicBezTo>
                  <a:pt x="61" y="69"/>
                  <a:pt x="61" y="69"/>
                  <a:pt x="61" y="69"/>
                </a:cubicBezTo>
                <a:cubicBezTo>
                  <a:pt x="59" y="68"/>
                  <a:pt x="58" y="68"/>
                  <a:pt x="57" y="69"/>
                </a:cubicBezTo>
                <a:cubicBezTo>
                  <a:pt x="55" y="70"/>
                  <a:pt x="54" y="71"/>
                  <a:pt x="52" y="71"/>
                </a:cubicBezTo>
                <a:cubicBezTo>
                  <a:pt x="50" y="71"/>
                  <a:pt x="50" y="72"/>
                  <a:pt x="49" y="74"/>
                </a:cubicBezTo>
                <a:cubicBezTo>
                  <a:pt x="47" y="80"/>
                  <a:pt x="47" y="80"/>
                  <a:pt x="47" y="80"/>
                </a:cubicBezTo>
                <a:cubicBezTo>
                  <a:pt x="44" y="80"/>
                  <a:pt x="43" y="80"/>
                  <a:pt x="40" y="80"/>
                </a:cubicBezTo>
                <a:cubicBezTo>
                  <a:pt x="38" y="74"/>
                  <a:pt x="38" y="74"/>
                  <a:pt x="38" y="74"/>
                </a:cubicBezTo>
                <a:cubicBezTo>
                  <a:pt x="37" y="72"/>
                  <a:pt x="37" y="71"/>
                  <a:pt x="35" y="71"/>
                </a:cubicBezTo>
                <a:cubicBezTo>
                  <a:pt x="33" y="71"/>
                  <a:pt x="32" y="70"/>
                  <a:pt x="30" y="69"/>
                </a:cubicBezTo>
                <a:cubicBezTo>
                  <a:pt x="29" y="68"/>
                  <a:pt x="28" y="68"/>
                  <a:pt x="26" y="69"/>
                </a:cubicBezTo>
                <a:cubicBezTo>
                  <a:pt x="20" y="72"/>
                  <a:pt x="20" y="72"/>
                  <a:pt x="20" y="72"/>
                </a:cubicBezTo>
                <a:cubicBezTo>
                  <a:pt x="19" y="70"/>
                  <a:pt x="17" y="69"/>
                  <a:pt x="16" y="67"/>
                </a:cubicBezTo>
                <a:cubicBezTo>
                  <a:pt x="18" y="61"/>
                  <a:pt x="18" y="61"/>
                  <a:pt x="18" y="61"/>
                </a:cubicBezTo>
                <a:cubicBezTo>
                  <a:pt x="19" y="60"/>
                  <a:pt x="19" y="58"/>
                  <a:pt x="18" y="57"/>
                </a:cubicBezTo>
                <a:cubicBezTo>
                  <a:pt x="17" y="56"/>
                  <a:pt x="17" y="54"/>
                  <a:pt x="16" y="52"/>
                </a:cubicBezTo>
                <a:cubicBezTo>
                  <a:pt x="16" y="51"/>
                  <a:pt x="15" y="50"/>
                  <a:pt x="14" y="49"/>
                </a:cubicBezTo>
                <a:cubicBezTo>
                  <a:pt x="7" y="47"/>
                  <a:pt x="7" y="47"/>
                  <a:pt x="7" y="47"/>
                </a:cubicBezTo>
                <a:cubicBezTo>
                  <a:pt x="7" y="46"/>
                  <a:pt x="7" y="45"/>
                  <a:pt x="7" y="44"/>
                </a:cubicBezTo>
                <a:cubicBezTo>
                  <a:pt x="7" y="43"/>
                  <a:pt x="7" y="42"/>
                  <a:pt x="7" y="40"/>
                </a:cubicBezTo>
                <a:cubicBezTo>
                  <a:pt x="14" y="38"/>
                  <a:pt x="14" y="38"/>
                  <a:pt x="14" y="38"/>
                </a:cubicBezTo>
                <a:cubicBezTo>
                  <a:pt x="15" y="38"/>
                  <a:pt x="16" y="37"/>
                  <a:pt x="16" y="36"/>
                </a:cubicBezTo>
                <a:cubicBezTo>
                  <a:pt x="17" y="34"/>
                  <a:pt x="17" y="32"/>
                  <a:pt x="18" y="30"/>
                </a:cubicBezTo>
                <a:cubicBezTo>
                  <a:pt x="19" y="29"/>
                  <a:pt x="19" y="28"/>
                  <a:pt x="18" y="27"/>
                </a:cubicBezTo>
                <a:cubicBezTo>
                  <a:pt x="16" y="21"/>
                  <a:pt x="16" y="21"/>
                  <a:pt x="16" y="21"/>
                </a:cubicBezTo>
                <a:cubicBezTo>
                  <a:pt x="17" y="19"/>
                  <a:pt x="19" y="17"/>
                  <a:pt x="20" y="16"/>
                </a:cubicBezTo>
                <a:cubicBezTo>
                  <a:pt x="26" y="19"/>
                  <a:pt x="26" y="19"/>
                  <a:pt x="26" y="19"/>
                </a:cubicBezTo>
                <a:cubicBezTo>
                  <a:pt x="28" y="19"/>
                  <a:pt x="29" y="19"/>
                  <a:pt x="30" y="19"/>
                </a:cubicBezTo>
                <a:cubicBezTo>
                  <a:pt x="32" y="18"/>
                  <a:pt x="33" y="17"/>
                  <a:pt x="35" y="16"/>
                </a:cubicBezTo>
                <a:cubicBezTo>
                  <a:pt x="37" y="16"/>
                  <a:pt x="37" y="15"/>
                  <a:pt x="38" y="14"/>
                </a:cubicBezTo>
                <a:cubicBezTo>
                  <a:pt x="40" y="8"/>
                  <a:pt x="40" y="8"/>
                  <a:pt x="40" y="8"/>
                </a:cubicBezTo>
                <a:cubicBezTo>
                  <a:pt x="42" y="7"/>
                  <a:pt x="44" y="7"/>
                  <a:pt x="47" y="8"/>
                </a:cubicBezTo>
                <a:cubicBezTo>
                  <a:pt x="49" y="14"/>
                  <a:pt x="49" y="14"/>
                  <a:pt x="49" y="14"/>
                </a:cubicBezTo>
                <a:cubicBezTo>
                  <a:pt x="50" y="15"/>
                  <a:pt x="50" y="16"/>
                  <a:pt x="52" y="16"/>
                </a:cubicBezTo>
                <a:cubicBezTo>
                  <a:pt x="54" y="17"/>
                  <a:pt x="55" y="18"/>
                  <a:pt x="57" y="19"/>
                </a:cubicBezTo>
                <a:cubicBezTo>
                  <a:pt x="58" y="19"/>
                  <a:pt x="59" y="19"/>
                  <a:pt x="61" y="19"/>
                </a:cubicBezTo>
                <a:cubicBezTo>
                  <a:pt x="67" y="16"/>
                  <a:pt x="67" y="16"/>
                  <a:pt x="67" y="16"/>
                </a:cubicBezTo>
                <a:cubicBezTo>
                  <a:pt x="68" y="17"/>
                  <a:pt x="70" y="19"/>
                  <a:pt x="71" y="21"/>
                </a:cubicBezTo>
                <a:cubicBezTo>
                  <a:pt x="68" y="27"/>
                  <a:pt x="68" y="27"/>
                  <a:pt x="68" y="27"/>
                </a:cubicBezTo>
                <a:cubicBezTo>
                  <a:pt x="68" y="28"/>
                  <a:pt x="68" y="29"/>
                  <a:pt x="69" y="30"/>
                </a:cubicBezTo>
                <a:cubicBezTo>
                  <a:pt x="70" y="32"/>
                  <a:pt x="70" y="34"/>
                  <a:pt x="71" y="36"/>
                </a:cubicBezTo>
                <a:cubicBezTo>
                  <a:pt x="71" y="37"/>
                  <a:pt x="72" y="38"/>
                  <a:pt x="73" y="38"/>
                </a:cubicBezTo>
                <a:cubicBezTo>
                  <a:pt x="80" y="40"/>
                  <a:pt x="80" y="40"/>
                  <a:pt x="80" y="40"/>
                </a:cubicBezTo>
                <a:cubicBezTo>
                  <a:pt x="80" y="42"/>
                  <a:pt x="80" y="43"/>
                  <a:pt x="80" y="44"/>
                </a:cubicBezTo>
                <a:cubicBezTo>
                  <a:pt x="80" y="45"/>
                  <a:pt x="80" y="46"/>
                  <a:pt x="80" y="47"/>
                </a:cubicBezTo>
                <a:close/>
              </a:path>
            </a:pathLst>
          </a:custGeom>
          <a:solidFill>
            <a:srgbClr val="FFFFFF"/>
          </a:solidFill>
          <a:ln>
            <a:noFill/>
          </a:ln>
        </p:spPr>
        <p:txBody>
          <a:bodyPr anchor="ctr" anchorCtr="0">
            <a:normAutofit fontScale="92500" lnSpcReduction="10000"/>
          </a:bodyPr>
          <a:lstStyle/>
          <a:p>
            <a:endParaRPr lang="zh-CN" altLang="en-US"/>
          </a:p>
        </p:txBody>
      </p:sp>
      <p:sp>
        <p:nvSpPr>
          <p:cNvPr id="14366" name="Freeform 29"/>
          <p:cNvSpPr>
            <a:spLocks noEditPoints="1"/>
          </p:cNvSpPr>
          <p:nvPr>
            <p:custDataLst>
              <p:tags r:id="rId11"/>
            </p:custDataLst>
          </p:nvPr>
        </p:nvSpPr>
        <p:spPr bwMode="auto">
          <a:xfrm>
            <a:off x="7043956" y="3674854"/>
            <a:ext cx="132475" cy="132320"/>
          </a:xfrm>
          <a:custGeom>
            <a:avLst/>
            <a:gdLst>
              <a:gd name="T0" fmla="*/ 3115 w 35"/>
              <a:gd name="T1" fmla="*/ 0 h 35"/>
              <a:gd name="T2" fmla="*/ 0 w 35"/>
              <a:gd name="T3" fmla="*/ 3185 h 35"/>
              <a:gd name="T4" fmla="*/ 3115 w 35"/>
              <a:gd name="T5" fmla="*/ 6300 h 35"/>
              <a:gd name="T6" fmla="*/ 6300 w 35"/>
              <a:gd name="T7" fmla="*/ 3185 h 35"/>
              <a:gd name="T8" fmla="*/ 3115 w 35"/>
              <a:gd name="T9" fmla="*/ 0 h 35"/>
              <a:gd name="T10" fmla="*/ 3115 w 35"/>
              <a:gd name="T11" fmla="*/ 5065 h 35"/>
              <a:gd name="T12" fmla="*/ 1436 w 35"/>
              <a:gd name="T13" fmla="*/ 3185 h 35"/>
              <a:gd name="T14" fmla="*/ 3115 w 35"/>
              <a:gd name="T15" fmla="*/ 1436 h 35"/>
              <a:gd name="T16" fmla="*/ 4918 w 35"/>
              <a:gd name="T17" fmla="*/ 3185 h 35"/>
              <a:gd name="T18" fmla="*/ 3115 w 35"/>
              <a:gd name="T19" fmla="*/ 5065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35">
                <a:moveTo>
                  <a:pt x="17" y="0"/>
                </a:moveTo>
                <a:cubicBezTo>
                  <a:pt x="8" y="0"/>
                  <a:pt x="0" y="8"/>
                  <a:pt x="0" y="18"/>
                </a:cubicBezTo>
                <a:cubicBezTo>
                  <a:pt x="0" y="28"/>
                  <a:pt x="8" y="35"/>
                  <a:pt x="17" y="35"/>
                </a:cubicBezTo>
                <a:cubicBezTo>
                  <a:pt x="27" y="35"/>
                  <a:pt x="35" y="28"/>
                  <a:pt x="35" y="18"/>
                </a:cubicBezTo>
                <a:cubicBezTo>
                  <a:pt x="35" y="8"/>
                  <a:pt x="27" y="0"/>
                  <a:pt x="17" y="0"/>
                </a:cubicBezTo>
                <a:close/>
                <a:moveTo>
                  <a:pt x="17" y="28"/>
                </a:moveTo>
                <a:cubicBezTo>
                  <a:pt x="12" y="28"/>
                  <a:pt x="8" y="23"/>
                  <a:pt x="8" y="18"/>
                </a:cubicBezTo>
                <a:cubicBezTo>
                  <a:pt x="8" y="12"/>
                  <a:pt x="12" y="8"/>
                  <a:pt x="17" y="8"/>
                </a:cubicBezTo>
                <a:cubicBezTo>
                  <a:pt x="23" y="8"/>
                  <a:pt x="27" y="12"/>
                  <a:pt x="27" y="18"/>
                </a:cubicBezTo>
                <a:cubicBezTo>
                  <a:pt x="27" y="23"/>
                  <a:pt x="23" y="28"/>
                  <a:pt x="17" y="28"/>
                </a:cubicBezTo>
                <a:close/>
              </a:path>
            </a:pathLst>
          </a:custGeom>
          <a:solidFill>
            <a:srgbClr val="FFFFFF"/>
          </a:solidFill>
          <a:ln>
            <a:noFill/>
          </a:ln>
        </p:spPr>
        <p:txBody>
          <a:bodyPr anchor="ctr" anchorCtr="0">
            <a:normAutofit fontScale="25000" lnSpcReduction="20000"/>
          </a:bodyPr>
          <a:lstStyle/>
          <a:p>
            <a:endParaRPr lang="zh-CN" altLang="en-US"/>
          </a:p>
        </p:txBody>
      </p:sp>
      <p:sp>
        <p:nvSpPr>
          <p:cNvPr id="14350" name="Freeform 33"/>
          <p:cNvSpPr>
            <a:spLocks noEditPoints="1"/>
          </p:cNvSpPr>
          <p:nvPr>
            <p:custDataLst>
              <p:tags r:id="rId12"/>
            </p:custDataLst>
          </p:nvPr>
        </p:nvSpPr>
        <p:spPr bwMode="auto">
          <a:xfrm>
            <a:off x="5367119" y="3310183"/>
            <a:ext cx="333375" cy="231775"/>
          </a:xfrm>
          <a:custGeom>
            <a:avLst/>
            <a:gdLst>
              <a:gd name="T0" fmla="*/ 2147483646 w 88"/>
              <a:gd name="T1" fmla="*/ 2147483646 h 61"/>
              <a:gd name="T2" fmla="*/ 2147483646 w 88"/>
              <a:gd name="T3" fmla="*/ 2147483646 h 61"/>
              <a:gd name="T4" fmla="*/ 2147483646 w 88"/>
              <a:gd name="T5" fmla="*/ 2147483646 h 61"/>
              <a:gd name="T6" fmla="*/ 2147483646 w 88"/>
              <a:gd name="T7" fmla="*/ 2147483646 h 61"/>
              <a:gd name="T8" fmla="*/ 2147483646 w 88"/>
              <a:gd name="T9" fmla="*/ 2147483646 h 61"/>
              <a:gd name="T10" fmla="*/ 2147483646 w 88"/>
              <a:gd name="T11" fmla="*/ 2147483646 h 61"/>
              <a:gd name="T12" fmla="*/ 2147483646 w 88"/>
              <a:gd name="T13" fmla="*/ 2147483646 h 61"/>
              <a:gd name="T14" fmla="*/ 2147483646 w 88"/>
              <a:gd name="T15" fmla="*/ 2147483646 h 61"/>
              <a:gd name="T16" fmla="*/ 2147483646 w 88"/>
              <a:gd name="T17" fmla="*/ 2147483646 h 61"/>
              <a:gd name="T18" fmla="*/ 2147483646 w 88"/>
              <a:gd name="T19" fmla="*/ 2147483646 h 61"/>
              <a:gd name="T20" fmla="*/ 2147483646 w 88"/>
              <a:gd name="T21" fmla="*/ 0 h 61"/>
              <a:gd name="T22" fmla="*/ 2147483646 w 88"/>
              <a:gd name="T23" fmla="*/ 2147483646 h 61"/>
              <a:gd name="T24" fmla="*/ 0 w 88"/>
              <a:gd name="T25" fmla="*/ 2147483646 h 61"/>
              <a:gd name="T26" fmla="*/ 2147483646 w 88"/>
              <a:gd name="T27" fmla="*/ 2147483646 h 61"/>
              <a:gd name="T28" fmla="*/ 2147483646 w 88"/>
              <a:gd name="T29" fmla="*/ 2147483646 h 61"/>
              <a:gd name="T30" fmla="*/ 2147483646 w 88"/>
              <a:gd name="T31" fmla="*/ 2147483646 h 61"/>
              <a:gd name="T32" fmla="*/ 2147483646 w 88"/>
              <a:gd name="T33" fmla="*/ 2147483646 h 61"/>
              <a:gd name="T34" fmla="*/ 2147483646 w 88"/>
              <a:gd name="T35" fmla="*/ 2147483646 h 61"/>
              <a:gd name="T36" fmla="*/ 2147483646 w 88"/>
              <a:gd name="T37" fmla="*/ 2147483646 h 61"/>
              <a:gd name="T38" fmla="*/ 2147483646 w 88"/>
              <a:gd name="T39" fmla="*/ 2147483646 h 61"/>
              <a:gd name="T40" fmla="*/ 2147483646 w 88"/>
              <a:gd name="T41" fmla="*/ 2147483646 h 61"/>
              <a:gd name="T42" fmla="*/ 2147483646 w 88"/>
              <a:gd name="T43" fmla="*/ 2147483646 h 61"/>
              <a:gd name="T44" fmla="*/ 2147483646 w 88"/>
              <a:gd name="T45" fmla="*/ 2147483646 h 61"/>
              <a:gd name="T46" fmla="*/ 2147483646 w 88"/>
              <a:gd name="T47" fmla="*/ 2147483646 h 61"/>
              <a:gd name="T48" fmla="*/ 2147483646 w 88"/>
              <a:gd name="T49" fmla="*/ 2147483646 h 61"/>
              <a:gd name="T50" fmla="*/ 2147483646 w 88"/>
              <a:gd name="T51" fmla="*/ 2147483646 h 61"/>
              <a:gd name="T52" fmla="*/ 2147483646 w 88"/>
              <a:gd name="T53" fmla="*/ 2147483646 h 61"/>
              <a:gd name="T54" fmla="*/ 2147483646 w 88"/>
              <a:gd name="T55" fmla="*/ 2147483646 h 61"/>
              <a:gd name="T56" fmla="*/ 2147483646 w 88"/>
              <a:gd name="T57" fmla="*/ 2147483646 h 61"/>
              <a:gd name="T58" fmla="*/ 2147483646 w 88"/>
              <a:gd name="T59" fmla="*/ 2147483646 h 61"/>
              <a:gd name="T60" fmla="*/ 2147483646 w 88"/>
              <a:gd name="T61" fmla="*/ 2147483646 h 61"/>
              <a:gd name="T62" fmla="*/ 2147483646 w 88"/>
              <a:gd name="T63" fmla="*/ 2147483646 h 61"/>
              <a:gd name="T64" fmla="*/ 2147483646 w 88"/>
              <a:gd name="T65" fmla="*/ 2147483646 h 61"/>
              <a:gd name="T66" fmla="*/ 2147483646 w 88"/>
              <a:gd name="T67" fmla="*/ 2147483646 h 61"/>
              <a:gd name="T68" fmla="*/ 2147483646 w 88"/>
              <a:gd name="T69" fmla="*/ 2147483646 h 61"/>
              <a:gd name="T70" fmla="*/ 2147483646 w 88"/>
              <a:gd name="T71" fmla="*/ 2147483646 h 61"/>
              <a:gd name="T72" fmla="*/ 2147483646 w 88"/>
              <a:gd name="T73" fmla="*/ 2147483646 h 61"/>
              <a:gd name="T74" fmla="*/ 2147483646 w 88"/>
              <a:gd name="T75" fmla="*/ 2147483646 h 61"/>
              <a:gd name="T76" fmla="*/ 2147483646 w 88"/>
              <a:gd name="T77" fmla="*/ 2147483646 h 61"/>
              <a:gd name="T78" fmla="*/ 2147483646 w 88"/>
              <a:gd name="T79" fmla="*/ 2147483646 h 61"/>
              <a:gd name="T80" fmla="*/ 2147483646 w 88"/>
              <a:gd name="T81" fmla="*/ 2147483646 h 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8" h="61">
                <a:moveTo>
                  <a:pt x="84" y="7"/>
                </a:moveTo>
                <a:cubicBezTo>
                  <a:pt x="82" y="5"/>
                  <a:pt x="79" y="4"/>
                  <a:pt x="76" y="4"/>
                </a:cubicBezTo>
                <a:cubicBezTo>
                  <a:pt x="73" y="4"/>
                  <a:pt x="70" y="5"/>
                  <a:pt x="68" y="7"/>
                </a:cubicBezTo>
                <a:cubicBezTo>
                  <a:pt x="65" y="9"/>
                  <a:pt x="64" y="12"/>
                  <a:pt x="64" y="15"/>
                </a:cubicBezTo>
                <a:cubicBezTo>
                  <a:pt x="64" y="17"/>
                  <a:pt x="65" y="19"/>
                  <a:pt x="65" y="20"/>
                </a:cubicBezTo>
                <a:cubicBezTo>
                  <a:pt x="51" y="33"/>
                  <a:pt x="51" y="33"/>
                  <a:pt x="51" y="33"/>
                </a:cubicBezTo>
                <a:cubicBezTo>
                  <a:pt x="48" y="32"/>
                  <a:pt x="46" y="31"/>
                  <a:pt x="43" y="31"/>
                </a:cubicBezTo>
                <a:cubicBezTo>
                  <a:pt x="40" y="31"/>
                  <a:pt x="38" y="32"/>
                  <a:pt x="36" y="33"/>
                </a:cubicBezTo>
                <a:cubicBezTo>
                  <a:pt x="25" y="21"/>
                  <a:pt x="25" y="21"/>
                  <a:pt x="25" y="21"/>
                </a:cubicBezTo>
                <a:cubicBezTo>
                  <a:pt x="28" y="15"/>
                  <a:pt x="28" y="8"/>
                  <a:pt x="23" y="4"/>
                </a:cubicBezTo>
                <a:cubicBezTo>
                  <a:pt x="21" y="1"/>
                  <a:pt x="17" y="0"/>
                  <a:pt x="14" y="0"/>
                </a:cubicBezTo>
                <a:cubicBezTo>
                  <a:pt x="10" y="0"/>
                  <a:pt x="6" y="1"/>
                  <a:pt x="4" y="4"/>
                </a:cubicBezTo>
                <a:cubicBezTo>
                  <a:pt x="1" y="7"/>
                  <a:pt x="0" y="10"/>
                  <a:pt x="0" y="14"/>
                </a:cubicBezTo>
                <a:cubicBezTo>
                  <a:pt x="0" y="17"/>
                  <a:pt x="1" y="21"/>
                  <a:pt x="4" y="23"/>
                </a:cubicBezTo>
                <a:cubicBezTo>
                  <a:pt x="6" y="26"/>
                  <a:pt x="10" y="27"/>
                  <a:pt x="14" y="27"/>
                </a:cubicBezTo>
                <a:cubicBezTo>
                  <a:pt x="16" y="27"/>
                  <a:pt x="18" y="27"/>
                  <a:pt x="20" y="26"/>
                </a:cubicBezTo>
                <a:cubicBezTo>
                  <a:pt x="30" y="38"/>
                  <a:pt x="30" y="38"/>
                  <a:pt x="30" y="38"/>
                </a:cubicBezTo>
                <a:cubicBezTo>
                  <a:pt x="27" y="44"/>
                  <a:pt x="28" y="51"/>
                  <a:pt x="33" y="56"/>
                </a:cubicBezTo>
                <a:cubicBezTo>
                  <a:pt x="35" y="59"/>
                  <a:pt x="39" y="61"/>
                  <a:pt x="43" y="61"/>
                </a:cubicBezTo>
                <a:cubicBezTo>
                  <a:pt x="47" y="61"/>
                  <a:pt x="51" y="59"/>
                  <a:pt x="54" y="56"/>
                </a:cubicBezTo>
                <a:cubicBezTo>
                  <a:pt x="58" y="51"/>
                  <a:pt x="59" y="44"/>
                  <a:pt x="56" y="38"/>
                </a:cubicBezTo>
                <a:cubicBezTo>
                  <a:pt x="71" y="26"/>
                  <a:pt x="71" y="26"/>
                  <a:pt x="71" y="26"/>
                </a:cubicBezTo>
                <a:cubicBezTo>
                  <a:pt x="72" y="27"/>
                  <a:pt x="74" y="27"/>
                  <a:pt x="76" y="27"/>
                </a:cubicBezTo>
                <a:cubicBezTo>
                  <a:pt x="79" y="27"/>
                  <a:pt x="82" y="26"/>
                  <a:pt x="84" y="24"/>
                </a:cubicBezTo>
                <a:cubicBezTo>
                  <a:pt x="87" y="21"/>
                  <a:pt x="88" y="18"/>
                  <a:pt x="88" y="15"/>
                </a:cubicBezTo>
                <a:cubicBezTo>
                  <a:pt x="88" y="12"/>
                  <a:pt x="87" y="9"/>
                  <a:pt x="84" y="7"/>
                </a:cubicBezTo>
                <a:close/>
                <a:moveTo>
                  <a:pt x="9" y="18"/>
                </a:moveTo>
                <a:cubicBezTo>
                  <a:pt x="8" y="17"/>
                  <a:pt x="7" y="15"/>
                  <a:pt x="7" y="14"/>
                </a:cubicBezTo>
                <a:cubicBezTo>
                  <a:pt x="7" y="12"/>
                  <a:pt x="8" y="11"/>
                  <a:pt x="9" y="9"/>
                </a:cubicBezTo>
                <a:cubicBezTo>
                  <a:pt x="10" y="8"/>
                  <a:pt x="12" y="8"/>
                  <a:pt x="14" y="8"/>
                </a:cubicBezTo>
                <a:cubicBezTo>
                  <a:pt x="15" y="8"/>
                  <a:pt x="17" y="8"/>
                  <a:pt x="18" y="9"/>
                </a:cubicBezTo>
                <a:cubicBezTo>
                  <a:pt x="20" y="12"/>
                  <a:pt x="20" y="16"/>
                  <a:pt x="18" y="18"/>
                </a:cubicBezTo>
                <a:cubicBezTo>
                  <a:pt x="16" y="20"/>
                  <a:pt x="12" y="20"/>
                  <a:pt x="9" y="18"/>
                </a:cubicBezTo>
                <a:close/>
                <a:moveTo>
                  <a:pt x="79" y="18"/>
                </a:moveTo>
                <a:cubicBezTo>
                  <a:pt x="77" y="20"/>
                  <a:pt x="75" y="20"/>
                  <a:pt x="73" y="18"/>
                </a:cubicBezTo>
                <a:cubicBezTo>
                  <a:pt x="72" y="18"/>
                  <a:pt x="72" y="16"/>
                  <a:pt x="72" y="15"/>
                </a:cubicBezTo>
                <a:cubicBezTo>
                  <a:pt x="72" y="14"/>
                  <a:pt x="72" y="13"/>
                  <a:pt x="73" y="12"/>
                </a:cubicBezTo>
                <a:cubicBezTo>
                  <a:pt x="74" y="12"/>
                  <a:pt x="75" y="11"/>
                  <a:pt x="76" y="11"/>
                </a:cubicBezTo>
                <a:cubicBezTo>
                  <a:pt x="77" y="11"/>
                  <a:pt x="78" y="12"/>
                  <a:pt x="79" y="12"/>
                </a:cubicBezTo>
                <a:cubicBezTo>
                  <a:pt x="80" y="13"/>
                  <a:pt x="80" y="14"/>
                  <a:pt x="80" y="15"/>
                </a:cubicBezTo>
                <a:cubicBezTo>
                  <a:pt x="80" y="16"/>
                  <a:pt x="80" y="18"/>
                  <a:pt x="79" y="18"/>
                </a:cubicBezTo>
                <a:close/>
              </a:path>
            </a:pathLst>
          </a:custGeom>
          <a:solidFill>
            <a:srgbClr val="FFFFFF"/>
          </a:solidFill>
          <a:ln>
            <a:noFill/>
          </a:ln>
        </p:spPr>
        <p:txBody>
          <a:bodyPr anchor="ctr" anchorCtr="0">
            <a:normAutofit fontScale="62500" lnSpcReduction="20000"/>
          </a:bodyPr>
          <a:lstStyle/>
          <a:p>
            <a:endParaRPr lang="zh-CN" altLang="en-US"/>
          </a:p>
        </p:txBody>
      </p:sp>
      <p:sp>
        <p:nvSpPr>
          <p:cNvPr id="14351" name="Freeform 34"/>
          <p:cNvSpPr/>
          <p:nvPr>
            <p:custDataLst>
              <p:tags r:id="rId13"/>
            </p:custDataLst>
          </p:nvPr>
        </p:nvSpPr>
        <p:spPr bwMode="auto">
          <a:xfrm>
            <a:off x="4655919" y="2267195"/>
            <a:ext cx="879475" cy="258763"/>
          </a:xfrm>
          <a:custGeom>
            <a:avLst/>
            <a:gdLst>
              <a:gd name="T0" fmla="*/ 2147483646 w 444"/>
              <a:gd name="T1" fmla="*/ 2147483646 h 130"/>
              <a:gd name="T2" fmla="*/ 2147483646 w 444"/>
              <a:gd name="T3" fmla="*/ 0 h 130"/>
              <a:gd name="T4" fmla="*/ 0 w 444"/>
              <a:gd name="T5" fmla="*/ 0 h 130"/>
              <a:gd name="T6" fmla="*/ 0 60000 65536"/>
              <a:gd name="T7" fmla="*/ 0 60000 65536"/>
              <a:gd name="T8" fmla="*/ 0 60000 65536"/>
            </a:gdLst>
            <a:ahLst/>
            <a:cxnLst>
              <a:cxn ang="T6">
                <a:pos x="T0" y="T1"/>
              </a:cxn>
              <a:cxn ang="T7">
                <a:pos x="T2" y="T3"/>
              </a:cxn>
              <a:cxn ang="T8">
                <a:pos x="T4" y="T5"/>
              </a:cxn>
            </a:cxnLst>
            <a:rect l="0" t="0" r="r" b="b"/>
            <a:pathLst>
              <a:path w="444" h="130">
                <a:moveTo>
                  <a:pt x="444" y="130"/>
                </a:moveTo>
                <a:lnTo>
                  <a:pt x="444" y="0"/>
                </a:lnTo>
                <a:lnTo>
                  <a:pt x="0" y="0"/>
                </a:lnTo>
              </a:path>
            </a:pathLst>
          </a:custGeom>
          <a:noFill/>
          <a:ln w="6350" cap="flat" cmpd="sng">
            <a:solidFill>
              <a:srgbClr val="3DCEB5"/>
            </a:solidFill>
            <a:round/>
          </a:ln>
          <a:extLst>
            <a:ext uri="{909E8E84-426E-40DD-AFC4-6F175D3DCCD1}">
              <a14:hiddenFill xmlns:a14="http://schemas.microsoft.com/office/drawing/2010/main">
                <a:solidFill>
                  <a:srgbClr val="FFFFFF"/>
                </a:solidFill>
              </a14:hiddenFill>
            </a:ext>
          </a:extLst>
        </p:spPr>
        <p:txBody>
          <a:bodyPr anchor="ctr" anchorCtr="0">
            <a:normAutofit fontScale="70000" lnSpcReduction="20000"/>
          </a:bodyPr>
          <a:lstStyle/>
          <a:p>
            <a:endParaRPr lang="zh-CN" altLang="en-US"/>
          </a:p>
        </p:txBody>
      </p:sp>
      <p:sp>
        <p:nvSpPr>
          <p:cNvPr id="14355" name="Freeform 38"/>
          <p:cNvSpPr/>
          <p:nvPr>
            <p:custDataLst>
              <p:tags r:id="rId14"/>
            </p:custDataLst>
          </p:nvPr>
        </p:nvSpPr>
        <p:spPr bwMode="auto">
          <a:xfrm>
            <a:off x="4524156" y="5029445"/>
            <a:ext cx="1231900" cy="555625"/>
          </a:xfrm>
          <a:custGeom>
            <a:avLst/>
            <a:gdLst>
              <a:gd name="T0" fmla="*/ 2147483646 w 623"/>
              <a:gd name="T1" fmla="*/ 0 h 281"/>
              <a:gd name="T2" fmla="*/ 2147483646 w 623"/>
              <a:gd name="T3" fmla="*/ 0 h 281"/>
              <a:gd name="T4" fmla="*/ 2147483646 w 623"/>
              <a:gd name="T5" fmla="*/ 2147483646 h 281"/>
              <a:gd name="T6" fmla="*/ 0 w 623"/>
              <a:gd name="T7" fmla="*/ 2147483646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23" h="281">
                <a:moveTo>
                  <a:pt x="476" y="0"/>
                </a:moveTo>
                <a:lnTo>
                  <a:pt x="623" y="0"/>
                </a:lnTo>
                <a:lnTo>
                  <a:pt x="623" y="281"/>
                </a:lnTo>
                <a:lnTo>
                  <a:pt x="0" y="281"/>
                </a:lnTo>
              </a:path>
            </a:pathLst>
          </a:custGeom>
          <a:noFill/>
          <a:ln w="6350" cap="flat" cmpd="sng">
            <a:solidFill>
              <a:srgbClr val="FFB14A"/>
            </a:solidFill>
            <a:round/>
          </a:ln>
          <a:extLst>
            <a:ext uri="{909E8E84-426E-40DD-AFC4-6F175D3DCCD1}">
              <a14:hiddenFill xmlns:a14="http://schemas.microsoft.com/office/drawing/2010/main">
                <a:solidFill>
                  <a:srgbClr val="FFFFFF"/>
                </a:solidFill>
              </a14:hiddenFill>
            </a:ext>
          </a:extLst>
        </p:spPr>
        <p:txBody>
          <a:bodyPr anchor="ctr" anchorCtr="0">
            <a:normAutofit/>
          </a:bodyPr>
          <a:lstStyle/>
          <a:p>
            <a:endParaRPr lang="zh-CN" altLang="en-US"/>
          </a:p>
        </p:txBody>
      </p:sp>
      <p:sp>
        <p:nvSpPr>
          <p:cNvPr id="14356" name="Freeform 39"/>
          <p:cNvSpPr/>
          <p:nvPr>
            <p:custDataLst>
              <p:tags r:id="rId15"/>
            </p:custDataLst>
          </p:nvPr>
        </p:nvSpPr>
        <p:spPr bwMode="auto">
          <a:xfrm>
            <a:off x="6094194" y="4151558"/>
            <a:ext cx="1443037" cy="963612"/>
          </a:xfrm>
          <a:custGeom>
            <a:avLst/>
            <a:gdLst>
              <a:gd name="T0" fmla="*/ 2147483646 w 729"/>
              <a:gd name="T1" fmla="*/ 0 h 487"/>
              <a:gd name="T2" fmla="*/ 0 w 729"/>
              <a:gd name="T3" fmla="*/ 0 h 487"/>
              <a:gd name="T4" fmla="*/ 0 w 729"/>
              <a:gd name="T5" fmla="*/ 2147483646 h 487"/>
              <a:gd name="T6" fmla="*/ 2147483646 w 729"/>
              <a:gd name="T7" fmla="*/ 2147483646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9" h="487">
                <a:moveTo>
                  <a:pt x="159" y="0"/>
                </a:moveTo>
                <a:lnTo>
                  <a:pt x="0" y="0"/>
                </a:lnTo>
                <a:lnTo>
                  <a:pt x="0" y="487"/>
                </a:lnTo>
                <a:lnTo>
                  <a:pt x="729" y="487"/>
                </a:lnTo>
              </a:path>
            </a:pathLst>
          </a:custGeom>
          <a:noFill/>
          <a:ln w="6350" cap="flat" cmpd="sng">
            <a:solidFill>
              <a:srgbClr val="FFB14A"/>
            </a:solidFill>
            <a:round/>
          </a:ln>
          <a:extLst>
            <a:ext uri="{909E8E84-426E-40DD-AFC4-6F175D3DCCD1}">
              <a14:hiddenFill xmlns:a14="http://schemas.microsoft.com/office/drawing/2010/main">
                <a:solidFill>
                  <a:srgbClr val="FFFFFF"/>
                </a:solidFill>
              </a14:hiddenFill>
            </a:ext>
          </a:extLst>
        </p:spPr>
        <p:txBody>
          <a:bodyPr anchor="ctr" anchorCtr="0">
            <a:normAutofit/>
          </a:bodyPr>
          <a:lstStyle/>
          <a:p>
            <a:endParaRPr lang="zh-CN" altLang="en-US"/>
          </a:p>
        </p:txBody>
      </p:sp>
      <p:sp>
        <p:nvSpPr>
          <p:cNvPr id="11" name="文本框 10"/>
          <p:cNvSpPr txBox="1"/>
          <p:nvPr>
            <p:custDataLst>
              <p:tags r:id="rId16"/>
            </p:custDataLst>
          </p:nvPr>
        </p:nvSpPr>
        <p:spPr>
          <a:xfrm>
            <a:off x="7176770" y="5107305"/>
            <a:ext cx="4674235" cy="98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nchorCtr="0">
            <a:normAutofit/>
          </a:bodyPr>
          <a:lstStyle>
            <a:defPPr>
              <a:defRPr lang="zh-CN"/>
            </a:defPPr>
            <a:lvl1pPr>
              <a:lnSpc>
                <a:spcPct val="120000"/>
              </a:lnSpc>
              <a:defRPr sz="2000" spc="100"/>
            </a:lvl1pPr>
          </a:lstStyle>
          <a:p>
            <a:r>
              <a:rPr lang="zh-CN" altLang="en-US"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Pengcheng Taxis </a:t>
            </a:r>
            <a:r>
              <a:rPr lang="en-US" altLang="zh-CN"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&amp;</a:t>
            </a:r>
            <a:r>
              <a:rPr lang="zh-CN" altLang="en-US"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 SF Express </a:t>
            </a:r>
            <a:r>
              <a:rPr lang="en-US" altLang="zh-CN"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 Joint C</a:t>
            </a:r>
            <a:r>
              <a:rPr lang="zh-CN" altLang="en-US"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ourier </a:t>
            </a:r>
            <a:r>
              <a:rPr lang="en-US" altLang="zh-CN"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S</a:t>
            </a:r>
            <a:r>
              <a:rPr lang="zh-CN" altLang="en-US"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ervices</a:t>
            </a:r>
            <a:r>
              <a:rPr lang="en-US" altLang="zh-CN"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a:t>
            </a:r>
          </a:p>
        </p:txBody>
      </p:sp>
      <p:sp>
        <p:nvSpPr>
          <p:cNvPr id="12" name="文本框 11"/>
          <p:cNvSpPr txBox="1"/>
          <p:nvPr>
            <p:custDataLst>
              <p:tags r:id="rId17"/>
            </p:custDataLst>
          </p:nvPr>
        </p:nvSpPr>
        <p:spPr>
          <a:xfrm>
            <a:off x="1261469" y="4759888"/>
            <a:ext cx="3262548" cy="132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nchorCtr="0">
            <a:normAutofit fontScale="92500" lnSpcReduction="20000"/>
          </a:bodyPr>
          <a:lstStyle>
            <a:defPPr>
              <a:defRPr lang="zh-CN"/>
            </a:defPPr>
            <a:lvl1pPr>
              <a:lnSpc>
                <a:spcPct val="120000"/>
              </a:lnSpc>
              <a:defRPr sz="2000" spc="100"/>
            </a:lvl1pPr>
          </a:lstStyle>
          <a:p>
            <a:r>
              <a:rPr lang="en-US" altLang="zh-CN"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All Taxi drivers - Online Learning APP “Training Evaluation Management System” </a:t>
            </a:r>
          </a:p>
        </p:txBody>
      </p:sp>
      <p:sp>
        <p:nvSpPr>
          <p:cNvPr id="13" name="文本框 12"/>
          <p:cNvSpPr txBox="1"/>
          <p:nvPr>
            <p:custDataLst>
              <p:tags r:id="rId18"/>
            </p:custDataLst>
          </p:nvPr>
        </p:nvSpPr>
        <p:spPr>
          <a:xfrm>
            <a:off x="646430" y="1844040"/>
            <a:ext cx="4122420" cy="169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nchorCtr="0"/>
          <a:lstStyle>
            <a:defPPr>
              <a:defRPr lang="zh-CN"/>
            </a:defPPr>
            <a:lvl1pPr>
              <a:lnSpc>
                <a:spcPct val="120000"/>
              </a:lnSpc>
              <a:defRPr sz="2000" spc="100"/>
            </a:lvl1pPr>
          </a:lstStyle>
          <a:p>
            <a:r>
              <a:rPr lang="en-US" altLang="zh-CN"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R</a:t>
            </a:r>
            <a:r>
              <a:rPr lang="zh-CN" altLang="en-US"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educ</a:t>
            </a:r>
            <a:r>
              <a:rPr lang="en-US" altLang="zh-CN"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ing</a:t>
            </a:r>
            <a:r>
              <a:rPr lang="zh-CN" altLang="en-US"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 monthly taxi rental fee </a:t>
            </a:r>
            <a:r>
              <a:rPr lang="en-US" altLang="zh-CN"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&amp;</a:t>
            </a:r>
            <a:r>
              <a:rPr lang="zh-CN" altLang="en-US"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 </a:t>
            </a:r>
            <a:r>
              <a:rPr lang="en-US" altLang="zh-CN"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C</a:t>
            </a:r>
            <a:r>
              <a:rPr lang="zh-CN" altLang="en-US" b="1" dirty="0">
                <a:solidFill>
                  <a:schemeClr val="accent3">
                    <a:lumMod val="75000"/>
                  </a:schemeClr>
                </a:solidFill>
                <a:uFillTx/>
                <a:latin typeface="Calibri" panose="020F0502020204030204" pitchFamily="34" charset="0"/>
                <a:ea typeface="微软雅黑" panose="020B0503020204020204" charset="-122"/>
                <a:cs typeface="Arial" panose="020B0604020202020204" pitchFamily="34" charset="0"/>
              </a:rPr>
              <a:t>utting electricity charging service fee by half in 10 charging stations operated by SZBG. </a:t>
            </a:r>
          </a:p>
        </p:txBody>
      </p:sp>
      <p:sp>
        <p:nvSpPr>
          <p:cNvPr id="14" name="文本框 13"/>
          <p:cNvSpPr txBox="1"/>
          <p:nvPr/>
        </p:nvSpPr>
        <p:spPr>
          <a:xfrm>
            <a:off x="7275195" y="1877695"/>
            <a:ext cx="4241739" cy="400110"/>
          </a:xfrm>
          <a:prstGeom prst="rect">
            <a:avLst/>
          </a:prstGeom>
          <a:noFill/>
        </p:spPr>
        <p:txBody>
          <a:bodyPr wrap="none" rtlCol="0" anchor="t">
            <a:spAutoFit/>
          </a:bodyPr>
          <a:lstStyle/>
          <a:p>
            <a:r>
              <a:rPr lang="en-US" altLang="zh-CN" dirty="0">
                <a:solidFill>
                  <a:srgbClr val="000000"/>
                </a:solidFill>
                <a:latin typeface="Arial" panose="020B0604020202020204" pitchFamily="34" charset="0"/>
                <a:ea typeface="微软雅黑" panose="020B0503020204020204" charset="-122"/>
                <a:sym typeface="+mn-ea"/>
              </a:rPr>
              <a:t> </a:t>
            </a:r>
            <a:r>
              <a:rPr lang="en-US" altLang="zh-CN" sz="2000" b="1" dirty="0">
                <a:solidFill>
                  <a:schemeClr val="accent3">
                    <a:lumMod val="75000"/>
                  </a:schemeClr>
                </a:solidFill>
                <a:latin typeface="Calibri" panose="020F0502020204030204" pitchFamily="34" charset="0"/>
                <a:ea typeface="微软雅黑" panose="020B0503020204020204" charset="-122"/>
                <a:sym typeface="+mn-ea"/>
              </a:rPr>
              <a:t>750 Taxi Drivers &amp; 4,000 Urgent Items</a:t>
            </a:r>
          </a:p>
        </p:txBody>
      </p:sp>
      <p:pic>
        <p:nvPicPr>
          <p:cNvPr id="1073742851" name="图片 6" descr="图片6"/>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8159115" y="2418080"/>
            <a:ext cx="3202940" cy="2611120"/>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0" cstate="email">
            <a:alphaModFix amt="15000"/>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327660" y="958215"/>
            <a:ext cx="7128510" cy="459105"/>
          </a:xfrm>
        </p:spPr>
        <p:txBody>
          <a:bodyPr>
            <a:normAutofit fontScale="90000"/>
          </a:bodyPr>
          <a:lstStyle/>
          <a:p>
            <a:r>
              <a:rPr lang="en-US" sz="4000" dirty="0">
                <a:solidFill>
                  <a:schemeClr val="accent3">
                    <a:lumMod val="75000"/>
                  </a:schemeClr>
                </a:solidFill>
                <a:latin typeface="Calibri" panose="020F0502020204030204" pitchFamily="34" charset="0"/>
              </a:rPr>
              <a:t>Intelligent Operation System</a:t>
            </a:r>
          </a:p>
        </p:txBody>
      </p:sp>
      <p:sp>
        <p:nvSpPr>
          <p:cNvPr id="7" name="Content Placeholder 6"/>
          <p:cNvSpPr>
            <a:spLocks noGrp="1"/>
          </p:cNvSpPr>
          <p:nvPr>
            <p:ph idx="4294967295"/>
          </p:nvPr>
        </p:nvSpPr>
        <p:spPr>
          <a:xfrm>
            <a:off x="962025" y="2276475"/>
            <a:ext cx="11229975" cy="3324225"/>
          </a:xfrm>
        </p:spPr>
        <p:txBody>
          <a:bodyPr/>
          <a:lstStyle/>
          <a:p>
            <a:pPr>
              <a:buFont typeface="Arial" panose="020B0604020202020204" pitchFamily="34" charset="0"/>
            </a:pPr>
            <a:r>
              <a:rPr lang="en-US" sz="2135" dirty="0"/>
              <a:t>                             </a:t>
            </a:r>
          </a:p>
        </p:txBody>
      </p:sp>
      <p:pic>
        <p:nvPicPr>
          <p:cNvPr id="2" name="图片 39" descr="封面和内容"/>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46710" y="4168775"/>
            <a:ext cx="4606925" cy="2698750"/>
          </a:xfrm>
          <a:prstGeom prst="rect">
            <a:avLst/>
          </a:prstGeom>
          <a:noFill/>
          <a:ln w="9525">
            <a:noFill/>
          </a:ln>
        </p:spPr>
      </p:pic>
      <p:pic>
        <p:nvPicPr>
          <p:cNvPr id="3" name="图片 43" descr="微信图片_20200227160315"/>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626860" y="1579245"/>
            <a:ext cx="4615815" cy="2583815"/>
          </a:xfrm>
          <a:prstGeom prst="rect">
            <a:avLst/>
          </a:prstGeom>
          <a:noFill/>
          <a:ln w="9525">
            <a:noFill/>
          </a:ln>
        </p:spPr>
      </p:pic>
      <p:sp>
        <p:nvSpPr>
          <p:cNvPr id="39" name="矩形 38"/>
          <p:cNvSpPr/>
          <p:nvPr>
            <p:custDataLst>
              <p:tags r:id="rId1"/>
            </p:custDataLst>
          </p:nvPr>
        </p:nvSpPr>
        <p:spPr>
          <a:xfrm>
            <a:off x="5804498" y="4163254"/>
            <a:ext cx="5438097" cy="1781330"/>
          </a:xfrm>
          <a:prstGeom prst="rect">
            <a:avLst/>
          </a:prstGeom>
          <a:solidFill>
            <a:srgbClr val="12B2BA"/>
          </a:solidFill>
          <a:ln>
            <a:noFill/>
          </a:ln>
        </p:spPr>
        <p:style>
          <a:lnRef idx="2">
            <a:srgbClr val="3CE5EC">
              <a:shade val="50000"/>
            </a:srgbClr>
          </a:lnRef>
          <a:fillRef idx="1">
            <a:srgbClr val="3CE5EC"/>
          </a:fillRef>
          <a:effectRef idx="0">
            <a:srgbClr val="3CE5EC"/>
          </a:effectRef>
          <a:fontRef idx="minor">
            <a:srgbClr val="FFFFFF"/>
          </a:fontRef>
        </p:style>
        <p:txBody>
          <a:bodyPr anchor="ctr"/>
          <a:lstStyle/>
          <a:p>
            <a:pPr algn="ctr" eaLnBrk="1" fontAlgn="auto" hangingPunct="1">
              <a:spcBef>
                <a:spcPts val="0"/>
              </a:spcBef>
              <a:spcAft>
                <a:spcPts val="0"/>
              </a:spcAft>
              <a:defRPr/>
            </a:pPr>
            <a:endParaRPr lang="zh-CN" altLang="en-US"/>
          </a:p>
        </p:txBody>
      </p:sp>
      <p:sp>
        <p:nvSpPr>
          <p:cNvPr id="40" name="文本框 39"/>
          <p:cNvSpPr txBox="1"/>
          <p:nvPr>
            <p:custDataLst>
              <p:tags r:id="rId2"/>
            </p:custDataLst>
          </p:nvPr>
        </p:nvSpPr>
        <p:spPr>
          <a:xfrm>
            <a:off x="6481827" y="4786630"/>
            <a:ext cx="43561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b" anchorCtr="0">
            <a:noAutofit/>
          </a:bodyPr>
          <a:lstStyle>
            <a:defPPr>
              <a:defRPr lang="zh-CN"/>
            </a:defPPr>
            <a:lvl1pPr eaLnBrk="1" hangingPunct="1">
              <a:lnSpc>
                <a:spcPct val="100000"/>
              </a:lnSpc>
              <a:buFontTx/>
              <a:buNone/>
              <a:defRPr sz="1800">
                <a:solidFill>
                  <a:srgbClr val="FFFFFF"/>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latin typeface="Calibri Light" panose="020F0302020204030204" charset="0"/>
              </a:defRPr>
            </a:lvl2pPr>
            <a:lvl3pPr marL="1143000" indent="-228600">
              <a:lnSpc>
                <a:spcPct val="90000"/>
              </a:lnSpc>
              <a:spcBef>
                <a:spcPts val="500"/>
              </a:spcBef>
              <a:buFont typeface="Arial" panose="020B0604020202020204" pitchFamily="34" charset="0"/>
              <a:buChar char="•"/>
              <a:defRPr sz="2000">
                <a:latin typeface="Calibri Light" panose="020F0302020204030204" charset="0"/>
              </a:defRPr>
            </a:lvl3pPr>
            <a:lvl4pPr marL="1600200" indent="-228600">
              <a:lnSpc>
                <a:spcPct val="90000"/>
              </a:lnSpc>
              <a:spcBef>
                <a:spcPts val="500"/>
              </a:spcBef>
              <a:buFont typeface="Arial" panose="020B0604020202020204" pitchFamily="34" charset="0"/>
              <a:buChar char="•"/>
              <a:defRPr>
                <a:latin typeface="Calibri Light" panose="020F0302020204030204" charset="0"/>
              </a:defRPr>
            </a:lvl4pPr>
            <a:lvl5pPr marL="2057400" indent="-228600">
              <a:lnSpc>
                <a:spcPct val="90000"/>
              </a:lnSpc>
              <a:spcBef>
                <a:spcPts val="500"/>
              </a:spcBef>
              <a:buFont typeface="Arial" panose="020B0604020202020204" pitchFamily="34" charset="0"/>
              <a:buChar char="•"/>
              <a:defRPr>
                <a:latin typeface="Calibri Light" panose="020F03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Light" panose="020F03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Light" panose="020F03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Light" panose="020F03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Light" panose="020F0302020204030204" charset="0"/>
              </a:defRPr>
            </a:lvl9pPr>
          </a:lstStyle>
          <a:p>
            <a:pPr algn="r"/>
            <a:r>
              <a:rPr lang="zh-CN" altLang="en-US" sz="2400" b="1" dirty="0">
                <a:latin typeface="Calibri" panose="020F0502020204030204" pitchFamily="34" charset="0"/>
                <a:ea typeface="黑体" panose="02010609060101010101" charset="-122"/>
                <a:cs typeface="Arial" panose="020B0604020202020204" pitchFamily="34" charset="0"/>
              </a:rPr>
              <a:t>Video </a:t>
            </a:r>
            <a:r>
              <a:rPr lang="en-US" altLang="zh-CN" sz="2400" b="1" dirty="0">
                <a:latin typeface="Calibri" panose="020F0502020204030204" pitchFamily="34" charset="0"/>
                <a:ea typeface="黑体" panose="02010609060101010101" charset="-122"/>
                <a:cs typeface="Arial" panose="020B0604020202020204" pitchFamily="34" charset="0"/>
              </a:rPr>
              <a:t>C</a:t>
            </a:r>
            <a:r>
              <a:rPr lang="zh-CN" altLang="en-US" sz="2400" b="1" dirty="0">
                <a:latin typeface="Calibri" panose="020F0502020204030204" pitchFamily="34" charset="0"/>
                <a:ea typeface="黑体" panose="02010609060101010101" charset="-122"/>
                <a:cs typeface="Arial" panose="020B0604020202020204" pitchFamily="34" charset="0"/>
              </a:rPr>
              <a:t>onference, </a:t>
            </a:r>
            <a:r>
              <a:rPr lang="en-US" altLang="zh-CN" sz="2400" b="1" dirty="0">
                <a:latin typeface="Calibri" panose="020F0502020204030204" pitchFamily="34" charset="0"/>
                <a:ea typeface="黑体" panose="02010609060101010101" charset="-122"/>
                <a:cs typeface="Arial" panose="020B0604020202020204" pitchFamily="34" charset="0"/>
              </a:rPr>
              <a:t>V</a:t>
            </a:r>
            <a:r>
              <a:rPr lang="zh-CN" altLang="en-US" sz="2400" b="1" dirty="0">
                <a:latin typeface="Calibri" panose="020F0502020204030204" pitchFamily="34" charset="0"/>
                <a:ea typeface="黑体" panose="02010609060101010101" charset="-122"/>
                <a:cs typeface="Arial" panose="020B0604020202020204" pitchFamily="34" charset="0"/>
              </a:rPr>
              <a:t>ideo </a:t>
            </a:r>
            <a:r>
              <a:rPr lang="en-US" altLang="zh-CN" sz="2400" b="1" dirty="0">
                <a:latin typeface="Calibri" panose="020F0502020204030204" pitchFamily="34" charset="0"/>
                <a:ea typeface="黑体" panose="02010609060101010101" charset="-122"/>
                <a:cs typeface="Arial" panose="020B0604020202020204" pitchFamily="34" charset="0"/>
              </a:rPr>
              <a:t>N</a:t>
            </a:r>
            <a:r>
              <a:rPr lang="zh-CN" altLang="en-US" sz="2400" b="1" dirty="0">
                <a:latin typeface="Calibri" panose="020F0502020204030204" pitchFamily="34" charset="0"/>
                <a:ea typeface="黑体" panose="02010609060101010101" charset="-122"/>
                <a:cs typeface="Arial" panose="020B0604020202020204" pitchFamily="34" charset="0"/>
              </a:rPr>
              <a:t>etworking </a:t>
            </a:r>
            <a:r>
              <a:rPr lang="en-US" altLang="zh-CN" sz="2400" b="1" dirty="0">
                <a:latin typeface="Calibri" panose="020F0502020204030204" pitchFamily="34" charset="0"/>
                <a:ea typeface="黑体" panose="02010609060101010101" charset="-122"/>
                <a:cs typeface="Arial" panose="020B0604020202020204" pitchFamily="34" charset="0"/>
              </a:rPr>
              <a:t>&amp; I</a:t>
            </a:r>
            <a:r>
              <a:rPr lang="zh-CN" altLang="en-US" sz="2400" b="1" dirty="0">
                <a:latin typeface="Calibri" panose="020F0502020204030204" pitchFamily="34" charset="0"/>
                <a:ea typeface="黑体" panose="02010609060101010101" charset="-122"/>
                <a:cs typeface="Arial" panose="020B0604020202020204" pitchFamily="34" charset="0"/>
              </a:rPr>
              <a:t>ntelligent </a:t>
            </a:r>
            <a:r>
              <a:rPr lang="en-US" altLang="zh-CN" sz="2400" b="1" dirty="0">
                <a:latin typeface="Calibri" panose="020F0502020204030204" pitchFamily="34" charset="0"/>
                <a:ea typeface="黑体" panose="02010609060101010101" charset="-122"/>
                <a:cs typeface="Arial" panose="020B0604020202020204" pitchFamily="34" charset="0"/>
              </a:rPr>
              <a:t>D</a:t>
            </a:r>
            <a:r>
              <a:rPr lang="zh-CN" altLang="en-US" sz="2400" b="1" dirty="0">
                <a:latin typeface="Calibri" panose="020F0502020204030204" pitchFamily="34" charset="0"/>
                <a:ea typeface="黑体" panose="02010609060101010101" charset="-122"/>
                <a:cs typeface="Arial" panose="020B0604020202020204" pitchFamily="34" charset="0"/>
              </a:rPr>
              <a:t>ispatch </a:t>
            </a:r>
          </a:p>
        </p:txBody>
      </p:sp>
      <p:sp>
        <p:nvSpPr>
          <p:cNvPr id="27" name="矩形 26"/>
          <p:cNvSpPr/>
          <p:nvPr>
            <p:custDataLst>
              <p:tags r:id="rId3"/>
            </p:custDataLst>
          </p:nvPr>
        </p:nvSpPr>
        <p:spPr>
          <a:xfrm>
            <a:off x="346404" y="2381893"/>
            <a:ext cx="5438097" cy="1781330"/>
          </a:xfrm>
          <a:prstGeom prst="rect">
            <a:avLst/>
          </a:prstGeom>
          <a:solidFill>
            <a:srgbClr val="12B2BA"/>
          </a:solidFill>
          <a:ln>
            <a:noFill/>
          </a:ln>
        </p:spPr>
        <p:style>
          <a:lnRef idx="2">
            <a:srgbClr val="3CE5EC">
              <a:shade val="50000"/>
            </a:srgbClr>
          </a:lnRef>
          <a:fillRef idx="1">
            <a:srgbClr val="3CE5EC"/>
          </a:fillRef>
          <a:effectRef idx="0">
            <a:srgbClr val="3CE5EC"/>
          </a:effectRef>
          <a:fontRef idx="minor">
            <a:srgbClr val="FFFFFF"/>
          </a:fontRef>
        </p:style>
        <p:txBody>
          <a:bodyPr anchor="ctr"/>
          <a:lstStyle/>
          <a:p>
            <a:pPr algn="ctr" eaLnBrk="1" fontAlgn="auto" hangingPunct="1">
              <a:spcBef>
                <a:spcPts val="0"/>
              </a:spcBef>
              <a:spcAft>
                <a:spcPts val="0"/>
              </a:spcAft>
              <a:defRPr/>
            </a:pPr>
            <a:endParaRPr lang="zh-CN" altLang="en-US"/>
          </a:p>
        </p:txBody>
      </p:sp>
      <p:sp>
        <p:nvSpPr>
          <p:cNvPr id="28" name="文本框 27"/>
          <p:cNvSpPr txBox="1"/>
          <p:nvPr>
            <p:custDataLst>
              <p:tags r:id="rId4"/>
            </p:custDataLst>
          </p:nvPr>
        </p:nvSpPr>
        <p:spPr>
          <a:xfrm>
            <a:off x="989615" y="2621868"/>
            <a:ext cx="4373332" cy="1066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b" anchorCtr="0">
            <a:noAutofit/>
          </a:bodyPr>
          <a:lstStyle>
            <a:defPPr>
              <a:defRPr lang="zh-CN"/>
            </a:defPPr>
            <a:lvl1pPr eaLnBrk="1" hangingPunct="1">
              <a:lnSpc>
                <a:spcPct val="100000"/>
              </a:lnSpc>
              <a:buFontTx/>
              <a:buNone/>
              <a:defRPr sz="1800">
                <a:solidFill>
                  <a:srgbClr val="FFFFFF"/>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latin typeface="Calibri Light" panose="020F0302020204030204" charset="0"/>
              </a:defRPr>
            </a:lvl2pPr>
            <a:lvl3pPr marL="1143000" indent="-228600">
              <a:lnSpc>
                <a:spcPct val="90000"/>
              </a:lnSpc>
              <a:spcBef>
                <a:spcPts val="500"/>
              </a:spcBef>
              <a:buFont typeface="Arial" panose="020B0604020202020204" pitchFamily="34" charset="0"/>
              <a:buChar char="•"/>
              <a:defRPr sz="2000">
                <a:latin typeface="Calibri Light" panose="020F0302020204030204" charset="0"/>
              </a:defRPr>
            </a:lvl3pPr>
            <a:lvl4pPr marL="1600200" indent="-228600">
              <a:lnSpc>
                <a:spcPct val="90000"/>
              </a:lnSpc>
              <a:spcBef>
                <a:spcPts val="500"/>
              </a:spcBef>
              <a:buFont typeface="Arial" panose="020B0604020202020204" pitchFamily="34" charset="0"/>
              <a:buChar char="•"/>
              <a:defRPr>
                <a:latin typeface="Calibri Light" panose="020F0302020204030204" charset="0"/>
              </a:defRPr>
            </a:lvl4pPr>
            <a:lvl5pPr marL="2057400" indent="-228600">
              <a:lnSpc>
                <a:spcPct val="90000"/>
              </a:lnSpc>
              <a:spcBef>
                <a:spcPts val="500"/>
              </a:spcBef>
              <a:buFont typeface="Arial" panose="020B0604020202020204" pitchFamily="34" charset="0"/>
              <a:buChar char="•"/>
              <a:defRPr>
                <a:latin typeface="Calibri Light" panose="020F03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Light" panose="020F03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Light" panose="020F03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Light" panose="020F03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Light" panose="020F0302020204030204" charset="0"/>
              </a:defRPr>
            </a:lvl9pPr>
          </a:lstStyle>
          <a:p>
            <a:r>
              <a:rPr lang="en-US" altLang="zh-CN" sz="2400" b="1" dirty="0">
                <a:latin typeface="Calibri" panose="020F0502020204030204" pitchFamily="34" charset="0"/>
                <a:ea typeface="黑体" panose="02010609060101010101" charset="-122"/>
                <a:cs typeface="Arial" panose="020B0604020202020204" pitchFamily="34" charset="0"/>
              </a:rPr>
              <a:t>H</a:t>
            </a:r>
            <a:r>
              <a:rPr lang="zh-CN" altLang="en-US" sz="2400" b="1" dirty="0">
                <a:latin typeface="Calibri" panose="020F0502020204030204" pitchFamily="34" charset="0"/>
                <a:ea typeface="黑体" panose="02010609060101010101" charset="-122"/>
                <a:cs typeface="Arial" panose="020B0604020202020204" pitchFamily="34" charset="0"/>
              </a:rPr>
              <a:t>igh-density </a:t>
            </a:r>
            <a:r>
              <a:rPr lang="en-US" altLang="zh-CN" sz="2400" b="1" dirty="0">
                <a:latin typeface="Calibri" panose="020F0502020204030204" pitchFamily="34" charset="0"/>
                <a:ea typeface="黑体" panose="02010609060101010101" charset="-122"/>
                <a:cs typeface="Arial" panose="020B0604020202020204" pitchFamily="34" charset="0"/>
              </a:rPr>
              <a:t>P</a:t>
            </a:r>
            <a:r>
              <a:rPr lang="zh-CN" altLang="en-US" sz="2400" b="1" dirty="0">
                <a:latin typeface="Calibri" panose="020F0502020204030204" pitchFamily="34" charset="0"/>
                <a:ea typeface="黑体" panose="02010609060101010101" charset="-122"/>
                <a:cs typeface="Arial" panose="020B0604020202020204" pitchFamily="34" charset="0"/>
              </a:rPr>
              <a:t>assenger </a:t>
            </a:r>
            <a:r>
              <a:rPr lang="en-US" altLang="zh-CN" sz="2400" b="1" dirty="0">
                <a:latin typeface="Calibri" panose="020F0502020204030204" pitchFamily="34" charset="0"/>
                <a:ea typeface="黑体" panose="02010609060101010101" charset="-122"/>
                <a:cs typeface="Arial" panose="020B0604020202020204" pitchFamily="34" charset="0"/>
              </a:rPr>
              <a:t>C</a:t>
            </a:r>
            <a:r>
              <a:rPr lang="zh-CN" altLang="en-US" sz="2400" b="1" dirty="0">
                <a:latin typeface="Calibri" panose="020F0502020204030204" pitchFamily="34" charset="0"/>
                <a:ea typeface="黑体" panose="02010609060101010101" charset="-122"/>
                <a:cs typeface="Arial" panose="020B0604020202020204" pitchFamily="34" charset="0"/>
              </a:rPr>
              <a:t>arriage </a:t>
            </a:r>
            <a:r>
              <a:rPr lang="en-US" altLang="zh-CN" sz="2400" b="1" dirty="0">
                <a:latin typeface="Calibri" panose="020F0502020204030204" pitchFamily="34" charset="0"/>
                <a:ea typeface="黑体" panose="02010609060101010101" charset="-122"/>
                <a:cs typeface="Arial" panose="020B0604020202020204" pitchFamily="34" charset="0"/>
              </a:rPr>
              <a:t>E</a:t>
            </a:r>
            <a:r>
              <a:rPr lang="zh-CN" altLang="en-US" sz="2400" b="1" dirty="0">
                <a:latin typeface="Calibri" panose="020F0502020204030204" pitchFamily="34" charset="0"/>
                <a:ea typeface="黑体" panose="02010609060101010101" charset="-122"/>
                <a:cs typeface="Arial" panose="020B0604020202020204" pitchFamily="34" charset="0"/>
              </a:rPr>
              <a:t>arly </a:t>
            </a:r>
            <a:r>
              <a:rPr lang="en-US" altLang="zh-CN" sz="2400" b="1" dirty="0">
                <a:latin typeface="Calibri" panose="020F0502020204030204" pitchFamily="34" charset="0"/>
                <a:ea typeface="黑体" panose="02010609060101010101" charset="-122"/>
                <a:cs typeface="Arial" panose="020B0604020202020204" pitchFamily="34" charset="0"/>
              </a:rPr>
              <a:t>W</a:t>
            </a:r>
            <a:r>
              <a:rPr lang="zh-CN" altLang="en-US" sz="2400" b="1" dirty="0">
                <a:latin typeface="Calibri" panose="020F0502020204030204" pitchFamily="34" charset="0"/>
                <a:ea typeface="黑体" panose="02010609060101010101" charset="-122"/>
                <a:cs typeface="Arial" panose="020B0604020202020204" pitchFamily="34" charset="0"/>
              </a:rPr>
              <a:t>arning</a:t>
            </a:r>
          </a:p>
        </p:txBody>
      </p:sp>
      <p:sp>
        <p:nvSpPr>
          <p:cNvPr id="4" name="椭圆 3"/>
          <p:cNvSpPr/>
          <p:nvPr>
            <p:custDataLst>
              <p:tags r:id="rId5"/>
            </p:custDataLst>
          </p:nvPr>
        </p:nvSpPr>
        <p:spPr>
          <a:xfrm>
            <a:off x="4829809" y="3195254"/>
            <a:ext cx="2056932" cy="2056932"/>
          </a:xfrm>
          <a:prstGeom prst="ellipse">
            <a:avLst/>
          </a:prstGeom>
          <a:solidFill>
            <a:srgbClr val="3CE5EC"/>
          </a:solidFill>
          <a:ln>
            <a:noFill/>
          </a:ln>
        </p:spPr>
        <p:style>
          <a:lnRef idx="2">
            <a:srgbClr val="3CE5EC">
              <a:shade val="50000"/>
            </a:srgbClr>
          </a:lnRef>
          <a:fillRef idx="1">
            <a:srgbClr val="3CE5EC"/>
          </a:fillRef>
          <a:effectRef idx="0">
            <a:srgbClr val="3CE5EC"/>
          </a:effectRef>
          <a:fontRef idx="minor">
            <a:srgbClr val="FFFFFF"/>
          </a:fontRef>
        </p:style>
        <p:txBody>
          <a:bodyPr anchor="ctr"/>
          <a:lstStyle/>
          <a:p>
            <a:pPr algn="ctr" eaLnBrk="1" fontAlgn="auto" hangingPunct="1">
              <a:spcBef>
                <a:spcPts val="0"/>
              </a:spcBef>
              <a:spcAft>
                <a:spcPts val="0"/>
              </a:spcAft>
              <a:defRPr/>
            </a:pPr>
            <a:endParaRPr lang="zh-CN" altLang="en-US"/>
          </a:p>
        </p:txBody>
      </p:sp>
      <p:sp>
        <p:nvSpPr>
          <p:cNvPr id="24584" name="KSO_Shape"/>
          <p:cNvSpPr/>
          <p:nvPr>
            <p:custDataLst>
              <p:tags r:id="rId6"/>
            </p:custDataLst>
          </p:nvPr>
        </p:nvSpPr>
        <p:spPr bwMode="auto">
          <a:xfrm>
            <a:off x="5507050" y="3687641"/>
            <a:ext cx="746142" cy="1070478"/>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椭圆 8"/>
          <p:cNvSpPr/>
          <p:nvPr>
            <p:custDataLst>
              <p:tags r:id="rId7"/>
            </p:custDataLst>
          </p:nvPr>
        </p:nvSpPr>
        <p:spPr>
          <a:xfrm>
            <a:off x="4592858" y="2958305"/>
            <a:ext cx="2530833" cy="2530833"/>
          </a:xfrm>
          <a:prstGeom prst="ellipse">
            <a:avLst/>
          </a:prstGeom>
          <a:noFill/>
          <a:ln>
            <a:solidFill>
              <a:srgbClr val="FFFFFF"/>
            </a:solidFill>
          </a:ln>
        </p:spPr>
        <p:style>
          <a:lnRef idx="2">
            <a:srgbClr val="3CE5EC">
              <a:shade val="50000"/>
            </a:srgbClr>
          </a:lnRef>
          <a:fillRef idx="1">
            <a:srgbClr val="3CE5EC"/>
          </a:fillRef>
          <a:effectRef idx="0">
            <a:srgbClr val="3CE5EC"/>
          </a:effectRef>
          <a:fontRef idx="minor">
            <a:srgbClr val="FFFFFF"/>
          </a:fontRef>
        </p:style>
        <p:txBody>
          <a:bodyPr anchor="ctr"/>
          <a:lstStyle/>
          <a:p>
            <a:pPr algn="ctr" eaLnBrk="1" fontAlgn="auto" hangingPunct="1">
              <a:spcBef>
                <a:spcPts val="0"/>
              </a:spcBef>
              <a:spcAft>
                <a:spcPts val="0"/>
              </a:spcAft>
              <a:defRPr/>
            </a:pP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51" cstate="email">
            <a:alphaModFix amt="15000"/>
            <a:extLst>
              <a:ext uri="{28A0092B-C50C-407E-A947-70E740481C1C}">
                <a14:useLocalDpi xmlns:a14="http://schemas.microsoft.com/office/drawing/2010/main"/>
              </a:ext>
            </a:extLst>
          </a:blip>
          <a:srcRect/>
        </a:blipFill>
        <a:effectLst/>
      </p:bgPr>
    </p:bg>
    <p:spTree>
      <p:nvGrpSpPr>
        <p:cNvPr id="1" name=""/>
        <p:cNvGrpSpPr/>
        <p:nvPr/>
      </p:nvGrpSpPr>
      <p:grpSpPr>
        <a:xfrm>
          <a:off x="0" y="0"/>
          <a:ext cx="0" cy="0"/>
          <a:chOff x="0" y="0"/>
          <a:chExt cx="0" cy="0"/>
        </a:xfrm>
      </p:grpSpPr>
      <p:sp>
        <p:nvSpPr>
          <p:cNvPr id="9" name="文本框 8"/>
          <p:cNvSpPr txBox="1"/>
          <p:nvPr/>
        </p:nvSpPr>
        <p:spPr>
          <a:xfrm>
            <a:off x="366395" y="397510"/>
            <a:ext cx="8487410" cy="706755"/>
          </a:xfrm>
          <a:prstGeom prst="rect">
            <a:avLst/>
          </a:prstGeom>
          <a:noFill/>
        </p:spPr>
        <p:txBody>
          <a:bodyPr wrap="square" rtlCol="0">
            <a:spAutoFit/>
          </a:bodyPr>
          <a:lstStyle/>
          <a:p>
            <a:pPr>
              <a:defRPr/>
            </a:pPr>
            <a:r>
              <a:rPr lang="en-US" altLang="zh-CN" sz="4000" b="1" dirty="0">
                <a:solidFill>
                  <a:schemeClr val="accent3">
                    <a:lumMod val="75000"/>
                  </a:schemeClr>
                </a:solidFill>
                <a:latin typeface="Calibri" panose="020F0502020204030204" pitchFamily="34" charset="0"/>
                <a:cs typeface="Arial" panose="020B0604020202020204" pitchFamily="34" charset="0"/>
                <a:sym typeface="+mn-lt"/>
              </a:rPr>
              <a:t>Caring for the Community &amp; Staff</a:t>
            </a:r>
          </a:p>
        </p:txBody>
      </p:sp>
      <p:sp>
        <p:nvSpPr>
          <p:cNvPr id="78" name="TextBox 95"/>
          <p:cNvSpPr/>
          <p:nvPr>
            <p:custDataLst>
              <p:tags r:id="rId1"/>
            </p:custDataLst>
          </p:nvPr>
        </p:nvSpPr>
        <p:spPr>
          <a:xfrm>
            <a:off x="2389910" y="3624611"/>
            <a:ext cx="203200" cy="165100"/>
          </a:xfrm>
          <a:prstGeom prst="rect">
            <a:avLst/>
          </a:prstGeom>
          <a:solidFill>
            <a:srgbClr val="D1A886"/>
          </a:solidFill>
          <a:ln>
            <a:noFill/>
          </a:ln>
        </p:spPr>
        <p:txBody>
          <a:bodyPr/>
          <a:lstStyle/>
          <a:p>
            <a:pPr>
              <a:lnSpc>
                <a:spcPct val="120000"/>
              </a:lnSpc>
            </a:pPr>
            <a:endParaRPr lang="zh-CN" altLang="en-US"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84" name="Freeform 36"/>
          <p:cNvSpPr/>
          <p:nvPr>
            <p:custDataLst>
              <p:tags r:id="rId2"/>
            </p:custDataLst>
          </p:nvPr>
        </p:nvSpPr>
        <p:spPr bwMode="auto">
          <a:xfrm>
            <a:off x="2640735" y="3773836"/>
            <a:ext cx="333375" cy="727075"/>
          </a:xfrm>
          <a:custGeom>
            <a:avLst/>
            <a:gdLst>
              <a:gd name="T0" fmla="*/ 0 w 416"/>
              <a:gd name="T1" fmla="*/ 99 h 908"/>
              <a:gd name="T2" fmla="*/ 315 w 416"/>
              <a:gd name="T3" fmla="*/ 99 h 908"/>
              <a:gd name="T4" fmla="*/ 409 w 416"/>
              <a:gd name="T5" fmla="*/ 768 h 908"/>
              <a:gd name="T6" fmla="*/ 323 w 416"/>
              <a:gd name="T7" fmla="*/ 863 h 908"/>
              <a:gd name="T8" fmla="*/ 75 w 416"/>
              <a:gd name="T9" fmla="*/ 908 h 908"/>
              <a:gd name="T10" fmla="*/ 0 w 416"/>
              <a:gd name="T11" fmla="*/ 99 h 908"/>
              <a:gd name="T12" fmla="*/ 0 w 416"/>
              <a:gd name="T13" fmla="*/ 99 h 908"/>
            </a:gdLst>
            <a:ahLst/>
            <a:cxnLst>
              <a:cxn ang="0">
                <a:pos x="T0" y="T1"/>
              </a:cxn>
              <a:cxn ang="0">
                <a:pos x="T2" y="T3"/>
              </a:cxn>
              <a:cxn ang="0">
                <a:pos x="T4" y="T5"/>
              </a:cxn>
              <a:cxn ang="0">
                <a:pos x="T6" y="T7"/>
              </a:cxn>
              <a:cxn ang="0">
                <a:pos x="T8" y="T9"/>
              </a:cxn>
              <a:cxn ang="0">
                <a:pos x="T10" y="T11"/>
              </a:cxn>
              <a:cxn ang="0">
                <a:pos x="T12" y="T13"/>
              </a:cxn>
            </a:cxnLst>
            <a:rect l="0" t="0" r="r" b="b"/>
            <a:pathLst>
              <a:path w="416" h="908">
                <a:moveTo>
                  <a:pt x="0" y="99"/>
                </a:moveTo>
                <a:cubicBezTo>
                  <a:pt x="122" y="70"/>
                  <a:pt x="293" y="0"/>
                  <a:pt x="315" y="99"/>
                </a:cubicBezTo>
                <a:cubicBezTo>
                  <a:pt x="342" y="217"/>
                  <a:pt x="375" y="497"/>
                  <a:pt x="409" y="768"/>
                </a:cubicBezTo>
                <a:cubicBezTo>
                  <a:pt x="416" y="827"/>
                  <a:pt x="341" y="857"/>
                  <a:pt x="323" y="863"/>
                </a:cubicBezTo>
                <a:cubicBezTo>
                  <a:pt x="239" y="888"/>
                  <a:pt x="167" y="896"/>
                  <a:pt x="75" y="908"/>
                </a:cubicBezTo>
                <a:cubicBezTo>
                  <a:pt x="0" y="99"/>
                  <a:pt x="0" y="99"/>
                  <a:pt x="0" y="99"/>
                </a:cubicBezTo>
                <a:cubicBezTo>
                  <a:pt x="0" y="99"/>
                  <a:pt x="0" y="99"/>
                  <a:pt x="0" y="99"/>
                </a:cubicBezTo>
                <a:close/>
              </a:path>
            </a:pathLst>
          </a:custGeom>
          <a:solidFill>
            <a:srgbClr val="7F7F7F">
              <a:lumMod val="60000"/>
              <a:lumOff val="40000"/>
            </a:srgbClr>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85" name="Freeform 37"/>
          <p:cNvSpPr/>
          <p:nvPr>
            <p:custDataLst>
              <p:tags r:id="rId3"/>
            </p:custDataLst>
          </p:nvPr>
        </p:nvSpPr>
        <p:spPr bwMode="auto">
          <a:xfrm>
            <a:off x="2018435" y="3754786"/>
            <a:ext cx="323850" cy="746125"/>
          </a:xfrm>
          <a:custGeom>
            <a:avLst/>
            <a:gdLst>
              <a:gd name="T0" fmla="*/ 405 w 405"/>
              <a:gd name="T1" fmla="*/ 123 h 932"/>
              <a:gd name="T2" fmla="*/ 100 w 405"/>
              <a:gd name="T3" fmla="*/ 121 h 932"/>
              <a:gd name="T4" fmla="*/ 8 w 405"/>
              <a:gd name="T5" fmla="*/ 788 h 932"/>
              <a:gd name="T6" fmla="*/ 92 w 405"/>
              <a:gd name="T7" fmla="*/ 889 h 932"/>
              <a:gd name="T8" fmla="*/ 330 w 405"/>
              <a:gd name="T9" fmla="*/ 932 h 932"/>
              <a:gd name="T10" fmla="*/ 405 w 405"/>
              <a:gd name="T11" fmla="*/ 123 h 932"/>
              <a:gd name="T12" fmla="*/ 405 w 405"/>
              <a:gd name="T13" fmla="*/ 123 h 932"/>
            </a:gdLst>
            <a:ahLst/>
            <a:cxnLst>
              <a:cxn ang="0">
                <a:pos x="T0" y="T1"/>
              </a:cxn>
              <a:cxn ang="0">
                <a:pos x="T2" y="T3"/>
              </a:cxn>
              <a:cxn ang="0">
                <a:pos x="T4" y="T5"/>
              </a:cxn>
              <a:cxn ang="0">
                <a:pos x="T6" y="T7"/>
              </a:cxn>
              <a:cxn ang="0">
                <a:pos x="T8" y="T9"/>
              </a:cxn>
              <a:cxn ang="0">
                <a:pos x="T10" y="T11"/>
              </a:cxn>
              <a:cxn ang="0">
                <a:pos x="T12" y="T13"/>
              </a:cxn>
            </a:cxnLst>
            <a:rect l="0" t="0" r="r" b="b"/>
            <a:pathLst>
              <a:path w="405" h="932">
                <a:moveTo>
                  <a:pt x="405" y="123"/>
                </a:moveTo>
                <a:cubicBezTo>
                  <a:pt x="250" y="86"/>
                  <a:pt x="127" y="0"/>
                  <a:pt x="100" y="121"/>
                </a:cubicBezTo>
                <a:cubicBezTo>
                  <a:pt x="72" y="249"/>
                  <a:pt x="41" y="528"/>
                  <a:pt x="8" y="788"/>
                </a:cubicBezTo>
                <a:cubicBezTo>
                  <a:pt x="0" y="855"/>
                  <a:pt x="69" y="883"/>
                  <a:pt x="92" y="889"/>
                </a:cubicBezTo>
                <a:cubicBezTo>
                  <a:pt x="172" y="910"/>
                  <a:pt x="241" y="920"/>
                  <a:pt x="330" y="932"/>
                </a:cubicBezTo>
                <a:cubicBezTo>
                  <a:pt x="405" y="123"/>
                  <a:pt x="405" y="123"/>
                  <a:pt x="405" y="123"/>
                </a:cubicBezTo>
                <a:cubicBezTo>
                  <a:pt x="405" y="123"/>
                  <a:pt x="405" y="123"/>
                  <a:pt x="405" y="123"/>
                </a:cubicBezTo>
                <a:close/>
              </a:path>
            </a:pathLst>
          </a:custGeom>
          <a:solidFill>
            <a:srgbClr val="7F7F7F">
              <a:lumMod val="60000"/>
              <a:lumOff val="40000"/>
            </a:srgbClr>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2" name="Freeform 38"/>
          <p:cNvSpPr/>
          <p:nvPr>
            <p:custDataLst>
              <p:tags r:id="rId4"/>
            </p:custDataLst>
          </p:nvPr>
        </p:nvSpPr>
        <p:spPr bwMode="auto">
          <a:xfrm>
            <a:off x="2097810" y="3692874"/>
            <a:ext cx="792163" cy="825500"/>
          </a:xfrm>
          <a:custGeom>
            <a:avLst/>
            <a:gdLst>
              <a:gd name="T0" fmla="*/ 108 w 989"/>
              <a:gd name="T1" fmla="*/ 991 h 1031"/>
              <a:gd name="T2" fmla="*/ 0 w 989"/>
              <a:gd name="T3" fmla="*/ 194 h 1031"/>
              <a:gd name="T4" fmla="*/ 388 w 989"/>
              <a:gd name="T5" fmla="*/ 1 h 1031"/>
              <a:gd name="T6" fmla="*/ 489 w 989"/>
              <a:gd name="T7" fmla="*/ 39 h 1031"/>
              <a:gd name="T8" fmla="*/ 592 w 989"/>
              <a:gd name="T9" fmla="*/ 0 h 1031"/>
              <a:gd name="T10" fmla="*/ 989 w 989"/>
              <a:gd name="T11" fmla="*/ 188 h 1031"/>
              <a:gd name="T12" fmla="*/ 873 w 989"/>
              <a:gd name="T13" fmla="*/ 991 h 1031"/>
              <a:gd name="T14" fmla="*/ 108 w 989"/>
              <a:gd name="T15" fmla="*/ 991 h 10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9" h="1031">
                <a:moveTo>
                  <a:pt x="108" y="991"/>
                </a:moveTo>
                <a:cubicBezTo>
                  <a:pt x="150" y="869"/>
                  <a:pt x="53" y="299"/>
                  <a:pt x="0" y="194"/>
                </a:cubicBezTo>
                <a:cubicBezTo>
                  <a:pt x="30" y="86"/>
                  <a:pt x="313" y="62"/>
                  <a:pt x="388" y="1"/>
                </a:cubicBezTo>
                <a:cubicBezTo>
                  <a:pt x="423" y="32"/>
                  <a:pt x="449" y="39"/>
                  <a:pt x="489" y="39"/>
                </a:cubicBezTo>
                <a:cubicBezTo>
                  <a:pt x="530" y="39"/>
                  <a:pt x="556" y="31"/>
                  <a:pt x="592" y="0"/>
                </a:cubicBezTo>
                <a:cubicBezTo>
                  <a:pt x="648" y="45"/>
                  <a:pt x="939" y="80"/>
                  <a:pt x="989" y="188"/>
                </a:cubicBezTo>
                <a:cubicBezTo>
                  <a:pt x="932" y="308"/>
                  <a:pt x="828" y="881"/>
                  <a:pt x="873" y="991"/>
                </a:cubicBezTo>
                <a:cubicBezTo>
                  <a:pt x="683" y="1028"/>
                  <a:pt x="303" y="1031"/>
                  <a:pt x="108" y="991"/>
                </a:cubicBezTo>
                <a:close/>
              </a:path>
            </a:pathLst>
          </a:custGeom>
          <a:solidFill>
            <a:srgbClr val="7F7F7F"/>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34" name="Freeform 39"/>
          <p:cNvSpPr/>
          <p:nvPr>
            <p:custDataLst>
              <p:tags r:id="rId5"/>
            </p:custDataLst>
          </p:nvPr>
        </p:nvSpPr>
        <p:spPr bwMode="auto">
          <a:xfrm>
            <a:off x="2313710" y="3689699"/>
            <a:ext cx="357188" cy="639762"/>
          </a:xfrm>
          <a:custGeom>
            <a:avLst/>
            <a:gdLst>
              <a:gd name="T0" fmla="*/ 0 w 1059"/>
              <a:gd name="T1" fmla="*/ 147 h 1891"/>
              <a:gd name="T2" fmla="*/ 59 w 1059"/>
              <a:gd name="T3" fmla="*/ 691 h 1891"/>
              <a:gd name="T4" fmla="*/ 533 w 1059"/>
              <a:gd name="T5" fmla="*/ 1891 h 1891"/>
              <a:gd name="T6" fmla="*/ 1000 w 1059"/>
              <a:gd name="T7" fmla="*/ 691 h 1891"/>
              <a:gd name="T8" fmla="*/ 1059 w 1059"/>
              <a:gd name="T9" fmla="*/ 147 h 1891"/>
              <a:gd name="T10" fmla="*/ 834 w 1059"/>
              <a:gd name="T11" fmla="*/ 0 h 1891"/>
              <a:gd name="T12" fmla="*/ 228 w 1059"/>
              <a:gd name="T13" fmla="*/ 0 h 1891"/>
              <a:gd name="T14" fmla="*/ 0 w 1059"/>
              <a:gd name="T15" fmla="*/ 147 h 18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9" h="1891">
                <a:moveTo>
                  <a:pt x="0" y="147"/>
                </a:moveTo>
                <a:lnTo>
                  <a:pt x="59" y="691"/>
                </a:lnTo>
                <a:lnTo>
                  <a:pt x="533" y="1891"/>
                </a:lnTo>
                <a:lnTo>
                  <a:pt x="1000" y="691"/>
                </a:lnTo>
                <a:lnTo>
                  <a:pt x="1059" y="147"/>
                </a:lnTo>
                <a:lnTo>
                  <a:pt x="834" y="0"/>
                </a:lnTo>
                <a:lnTo>
                  <a:pt x="228" y="0"/>
                </a:lnTo>
                <a:lnTo>
                  <a:pt x="0" y="147"/>
                </a:lnTo>
                <a:close/>
              </a:path>
            </a:pathLst>
          </a:custGeom>
          <a:solidFill>
            <a:srgbClr val="FFFFFF"/>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39" name="Freeform 41"/>
          <p:cNvSpPr/>
          <p:nvPr>
            <p:custDataLst>
              <p:tags r:id="rId6"/>
            </p:custDataLst>
          </p:nvPr>
        </p:nvSpPr>
        <p:spPr bwMode="auto">
          <a:xfrm>
            <a:off x="2242273" y="3111849"/>
            <a:ext cx="498475" cy="611187"/>
          </a:xfrm>
          <a:custGeom>
            <a:avLst/>
            <a:gdLst>
              <a:gd name="T0" fmla="*/ 313 w 623"/>
              <a:gd name="T1" fmla="*/ 763 h 763"/>
              <a:gd name="T2" fmla="*/ 554 w 623"/>
              <a:gd name="T3" fmla="*/ 508 h 763"/>
              <a:gd name="T4" fmla="*/ 564 w 623"/>
              <a:gd name="T5" fmla="*/ 514 h 763"/>
              <a:gd name="T6" fmla="*/ 615 w 623"/>
              <a:gd name="T7" fmla="*/ 430 h 763"/>
              <a:gd name="T8" fmla="*/ 594 w 623"/>
              <a:gd name="T9" fmla="*/ 335 h 763"/>
              <a:gd name="T10" fmla="*/ 589 w 623"/>
              <a:gd name="T11" fmla="*/ 335 h 763"/>
              <a:gd name="T12" fmla="*/ 313 w 623"/>
              <a:gd name="T13" fmla="*/ 0 h 763"/>
              <a:gd name="T14" fmla="*/ 36 w 623"/>
              <a:gd name="T15" fmla="*/ 335 h 763"/>
              <a:gd name="T16" fmla="*/ 30 w 623"/>
              <a:gd name="T17" fmla="*/ 335 h 763"/>
              <a:gd name="T18" fmla="*/ 9 w 623"/>
              <a:gd name="T19" fmla="*/ 430 h 763"/>
              <a:gd name="T20" fmla="*/ 59 w 623"/>
              <a:gd name="T21" fmla="*/ 514 h 763"/>
              <a:gd name="T22" fmla="*/ 71 w 623"/>
              <a:gd name="T23" fmla="*/ 506 h 763"/>
              <a:gd name="T24" fmla="*/ 313 w 623"/>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3" h="763">
                <a:moveTo>
                  <a:pt x="313" y="763"/>
                </a:moveTo>
                <a:cubicBezTo>
                  <a:pt x="413" y="763"/>
                  <a:pt x="505" y="648"/>
                  <a:pt x="554" y="508"/>
                </a:cubicBezTo>
                <a:cubicBezTo>
                  <a:pt x="557" y="511"/>
                  <a:pt x="560" y="513"/>
                  <a:pt x="564" y="514"/>
                </a:cubicBezTo>
                <a:cubicBezTo>
                  <a:pt x="584" y="517"/>
                  <a:pt x="607" y="480"/>
                  <a:pt x="615" y="430"/>
                </a:cubicBezTo>
                <a:cubicBezTo>
                  <a:pt x="623" y="381"/>
                  <a:pt x="614" y="338"/>
                  <a:pt x="594" y="335"/>
                </a:cubicBezTo>
                <a:cubicBezTo>
                  <a:pt x="592" y="334"/>
                  <a:pt x="591" y="334"/>
                  <a:pt x="589" y="335"/>
                </a:cubicBezTo>
                <a:cubicBezTo>
                  <a:pt x="599" y="161"/>
                  <a:pt x="527" y="0"/>
                  <a:pt x="313" y="0"/>
                </a:cubicBezTo>
                <a:cubicBezTo>
                  <a:pt x="98" y="0"/>
                  <a:pt x="26" y="161"/>
                  <a:pt x="36" y="335"/>
                </a:cubicBezTo>
                <a:cubicBezTo>
                  <a:pt x="34" y="334"/>
                  <a:pt x="32" y="334"/>
                  <a:pt x="30" y="335"/>
                </a:cubicBezTo>
                <a:cubicBezTo>
                  <a:pt x="10" y="338"/>
                  <a:pt x="0" y="381"/>
                  <a:pt x="9" y="430"/>
                </a:cubicBezTo>
                <a:cubicBezTo>
                  <a:pt x="17" y="480"/>
                  <a:pt x="40" y="517"/>
                  <a:pt x="59" y="514"/>
                </a:cubicBezTo>
                <a:cubicBezTo>
                  <a:pt x="64" y="513"/>
                  <a:pt x="67" y="510"/>
                  <a:pt x="71" y="506"/>
                </a:cubicBezTo>
                <a:cubicBezTo>
                  <a:pt x="119" y="647"/>
                  <a:pt x="212" y="763"/>
                  <a:pt x="313" y="763"/>
                </a:cubicBezTo>
                <a:close/>
              </a:path>
            </a:pathLst>
          </a:custGeom>
          <a:solidFill>
            <a:srgbClr val="F2CAA9"/>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0" name="Freeform 42"/>
          <p:cNvSpPr/>
          <p:nvPr>
            <p:custDataLst>
              <p:tags r:id="rId7"/>
            </p:custDataLst>
          </p:nvPr>
        </p:nvSpPr>
        <p:spPr bwMode="auto">
          <a:xfrm>
            <a:off x="2342285" y="3689699"/>
            <a:ext cx="150813" cy="241300"/>
          </a:xfrm>
          <a:custGeom>
            <a:avLst/>
            <a:gdLst>
              <a:gd name="T0" fmla="*/ 142 w 445"/>
              <a:gd name="T1" fmla="*/ 0 h 713"/>
              <a:gd name="T2" fmla="*/ 445 w 445"/>
              <a:gd name="T3" fmla="*/ 258 h 713"/>
              <a:gd name="T4" fmla="*/ 274 w 445"/>
              <a:gd name="T5" fmla="*/ 713 h 713"/>
              <a:gd name="T6" fmla="*/ 0 w 445"/>
              <a:gd name="T7" fmla="*/ 95 h 713"/>
              <a:gd name="T8" fmla="*/ 142 w 445"/>
              <a:gd name="T9" fmla="*/ 0 h 713"/>
            </a:gdLst>
            <a:ahLst/>
            <a:cxnLst>
              <a:cxn ang="0">
                <a:pos x="T0" y="T1"/>
              </a:cxn>
              <a:cxn ang="0">
                <a:pos x="T2" y="T3"/>
              </a:cxn>
              <a:cxn ang="0">
                <a:pos x="T4" y="T5"/>
              </a:cxn>
              <a:cxn ang="0">
                <a:pos x="T6" y="T7"/>
              </a:cxn>
              <a:cxn ang="0">
                <a:pos x="T8" y="T9"/>
              </a:cxn>
            </a:cxnLst>
            <a:rect l="0" t="0" r="r" b="b"/>
            <a:pathLst>
              <a:path w="445" h="713">
                <a:moveTo>
                  <a:pt x="142" y="0"/>
                </a:moveTo>
                <a:lnTo>
                  <a:pt x="445" y="258"/>
                </a:lnTo>
                <a:lnTo>
                  <a:pt x="274" y="713"/>
                </a:lnTo>
                <a:lnTo>
                  <a:pt x="0" y="95"/>
                </a:lnTo>
                <a:lnTo>
                  <a:pt x="142" y="0"/>
                </a:lnTo>
                <a:close/>
              </a:path>
            </a:pathLst>
          </a:custGeom>
          <a:solidFill>
            <a:srgbClr val="CCCCCC"/>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1" name="Freeform 43"/>
          <p:cNvSpPr/>
          <p:nvPr>
            <p:custDataLst>
              <p:tags r:id="rId8"/>
            </p:custDataLst>
          </p:nvPr>
        </p:nvSpPr>
        <p:spPr bwMode="auto">
          <a:xfrm>
            <a:off x="2493098" y="3689699"/>
            <a:ext cx="149225" cy="241300"/>
          </a:xfrm>
          <a:custGeom>
            <a:avLst/>
            <a:gdLst>
              <a:gd name="T0" fmla="*/ 303 w 445"/>
              <a:gd name="T1" fmla="*/ 0 h 713"/>
              <a:gd name="T2" fmla="*/ 0 w 445"/>
              <a:gd name="T3" fmla="*/ 258 h 713"/>
              <a:gd name="T4" fmla="*/ 170 w 445"/>
              <a:gd name="T5" fmla="*/ 713 h 713"/>
              <a:gd name="T6" fmla="*/ 445 w 445"/>
              <a:gd name="T7" fmla="*/ 95 h 713"/>
              <a:gd name="T8" fmla="*/ 303 w 445"/>
              <a:gd name="T9" fmla="*/ 0 h 713"/>
            </a:gdLst>
            <a:ahLst/>
            <a:cxnLst>
              <a:cxn ang="0">
                <a:pos x="T0" y="T1"/>
              </a:cxn>
              <a:cxn ang="0">
                <a:pos x="T2" y="T3"/>
              </a:cxn>
              <a:cxn ang="0">
                <a:pos x="T4" y="T5"/>
              </a:cxn>
              <a:cxn ang="0">
                <a:pos x="T6" y="T7"/>
              </a:cxn>
              <a:cxn ang="0">
                <a:pos x="T8" y="T9"/>
              </a:cxn>
            </a:cxnLst>
            <a:rect l="0" t="0" r="r" b="b"/>
            <a:pathLst>
              <a:path w="445" h="713">
                <a:moveTo>
                  <a:pt x="303" y="0"/>
                </a:moveTo>
                <a:lnTo>
                  <a:pt x="0" y="258"/>
                </a:lnTo>
                <a:lnTo>
                  <a:pt x="170" y="713"/>
                </a:lnTo>
                <a:lnTo>
                  <a:pt x="445" y="95"/>
                </a:lnTo>
                <a:lnTo>
                  <a:pt x="303" y="0"/>
                </a:lnTo>
                <a:close/>
              </a:path>
            </a:pathLst>
          </a:custGeom>
          <a:solidFill>
            <a:srgbClr val="CCCCCC"/>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2" name="Freeform 44"/>
          <p:cNvSpPr/>
          <p:nvPr>
            <p:custDataLst>
              <p:tags r:id="rId9"/>
            </p:custDataLst>
          </p:nvPr>
        </p:nvSpPr>
        <p:spPr bwMode="auto">
          <a:xfrm>
            <a:off x="2262910" y="3111849"/>
            <a:ext cx="458788" cy="338137"/>
          </a:xfrm>
          <a:custGeom>
            <a:avLst/>
            <a:gdLst>
              <a:gd name="T0" fmla="*/ 287 w 573"/>
              <a:gd name="T1" fmla="*/ 0 h 422"/>
              <a:gd name="T2" fmla="*/ 10 w 573"/>
              <a:gd name="T3" fmla="*/ 335 h 422"/>
              <a:gd name="T4" fmla="*/ 54 w 573"/>
              <a:gd name="T5" fmla="*/ 412 h 422"/>
              <a:gd name="T6" fmla="*/ 78 w 573"/>
              <a:gd name="T7" fmla="*/ 381 h 422"/>
              <a:gd name="T8" fmla="*/ 79 w 573"/>
              <a:gd name="T9" fmla="*/ 335 h 422"/>
              <a:gd name="T10" fmla="*/ 81 w 573"/>
              <a:gd name="T11" fmla="*/ 335 h 422"/>
              <a:gd name="T12" fmla="*/ 387 w 573"/>
              <a:gd name="T13" fmla="*/ 192 h 422"/>
              <a:gd name="T14" fmla="*/ 493 w 573"/>
              <a:gd name="T15" fmla="*/ 319 h 422"/>
              <a:gd name="T16" fmla="*/ 495 w 573"/>
              <a:gd name="T17" fmla="*/ 381 h 422"/>
              <a:gd name="T18" fmla="*/ 518 w 573"/>
              <a:gd name="T19" fmla="*/ 413 h 422"/>
              <a:gd name="T20" fmla="*/ 563 w 573"/>
              <a:gd name="T21" fmla="*/ 335 h 422"/>
              <a:gd name="T22" fmla="*/ 287 w 573"/>
              <a:gd name="T23"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3" h="422">
                <a:moveTo>
                  <a:pt x="287" y="0"/>
                </a:moveTo>
                <a:cubicBezTo>
                  <a:pt x="72" y="0"/>
                  <a:pt x="0" y="161"/>
                  <a:pt x="10" y="335"/>
                </a:cubicBezTo>
                <a:cubicBezTo>
                  <a:pt x="28" y="339"/>
                  <a:pt x="46" y="371"/>
                  <a:pt x="54" y="412"/>
                </a:cubicBezTo>
                <a:cubicBezTo>
                  <a:pt x="68" y="422"/>
                  <a:pt x="78" y="416"/>
                  <a:pt x="78" y="381"/>
                </a:cubicBezTo>
                <a:cubicBezTo>
                  <a:pt x="78" y="365"/>
                  <a:pt x="78" y="350"/>
                  <a:pt x="79" y="335"/>
                </a:cubicBezTo>
                <a:cubicBezTo>
                  <a:pt x="80" y="335"/>
                  <a:pt x="80" y="335"/>
                  <a:pt x="81" y="335"/>
                </a:cubicBezTo>
                <a:cubicBezTo>
                  <a:pt x="143" y="330"/>
                  <a:pt x="289" y="257"/>
                  <a:pt x="387" y="192"/>
                </a:cubicBezTo>
                <a:cubicBezTo>
                  <a:pt x="419" y="240"/>
                  <a:pt x="462" y="294"/>
                  <a:pt x="493" y="319"/>
                </a:cubicBezTo>
                <a:cubicBezTo>
                  <a:pt x="494" y="339"/>
                  <a:pt x="495" y="360"/>
                  <a:pt x="495" y="381"/>
                </a:cubicBezTo>
                <a:cubicBezTo>
                  <a:pt x="495" y="415"/>
                  <a:pt x="504" y="421"/>
                  <a:pt x="518" y="413"/>
                </a:cubicBezTo>
                <a:cubicBezTo>
                  <a:pt x="526" y="370"/>
                  <a:pt x="545" y="337"/>
                  <a:pt x="563" y="335"/>
                </a:cubicBezTo>
                <a:cubicBezTo>
                  <a:pt x="573" y="161"/>
                  <a:pt x="501" y="0"/>
                  <a:pt x="287" y="0"/>
                </a:cubicBezTo>
                <a:close/>
              </a:path>
            </a:pathLst>
          </a:custGeom>
          <a:solidFill>
            <a:srgbClr val="292F33"/>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3" name="Freeform 45"/>
          <p:cNvSpPr/>
          <p:nvPr>
            <p:custDataLst>
              <p:tags r:id="rId10"/>
            </p:custDataLst>
          </p:nvPr>
        </p:nvSpPr>
        <p:spPr bwMode="auto">
          <a:xfrm>
            <a:off x="2342285" y="3689699"/>
            <a:ext cx="150813" cy="204787"/>
          </a:xfrm>
          <a:custGeom>
            <a:avLst/>
            <a:gdLst>
              <a:gd name="T0" fmla="*/ 142 w 445"/>
              <a:gd name="T1" fmla="*/ 0 h 602"/>
              <a:gd name="T2" fmla="*/ 445 w 445"/>
              <a:gd name="T3" fmla="*/ 258 h 602"/>
              <a:gd name="T4" fmla="*/ 269 w 445"/>
              <a:gd name="T5" fmla="*/ 602 h 602"/>
              <a:gd name="T6" fmla="*/ 0 w 445"/>
              <a:gd name="T7" fmla="*/ 95 h 602"/>
              <a:gd name="T8" fmla="*/ 142 w 445"/>
              <a:gd name="T9" fmla="*/ 0 h 602"/>
            </a:gdLst>
            <a:ahLst/>
            <a:cxnLst>
              <a:cxn ang="0">
                <a:pos x="T0" y="T1"/>
              </a:cxn>
              <a:cxn ang="0">
                <a:pos x="T2" y="T3"/>
              </a:cxn>
              <a:cxn ang="0">
                <a:pos x="T4" y="T5"/>
              </a:cxn>
              <a:cxn ang="0">
                <a:pos x="T6" y="T7"/>
              </a:cxn>
              <a:cxn ang="0">
                <a:pos x="T8" y="T9"/>
              </a:cxn>
            </a:cxnLst>
            <a:rect l="0" t="0" r="r" b="b"/>
            <a:pathLst>
              <a:path w="445" h="602">
                <a:moveTo>
                  <a:pt x="142" y="0"/>
                </a:moveTo>
                <a:lnTo>
                  <a:pt x="445" y="258"/>
                </a:lnTo>
                <a:lnTo>
                  <a:pt x="269" y="602"/>
                </a:lnTo>
                <a:lnTo>
                  <a:pt x="0" y="95"/>
                </a:lnTo>
                <a:lnTo>
                  <a:pt x="142" y="0"/>
                </a:lnTo>
                <a:close/>
              </a:path>
            </a:pathLst>
          </a:custGeom>
          <a:solidFill>
            <a:srgbClr val="FFFFFF"/>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4" name="Freeform 46"/>
          <p:cNvSpPr/>
          <p:nvPr>
            <p:custDataLst>
              <p:tags r:id="rId11"/>
            </p:custDataLst>
          </p:nvPr>
        </p:nvSpPr>
        <p:spPr bwMode="auto">
          <a:xfrm>
            <a:off x="2493098" y="3689699"/>
            <a:ext cx="149225" cy="204787"/>
          </a:xfrm>
          <a:custGeom>
            <a:avLst/>
            <a:gdLst>
              <a:gd name="T0" fmla="*/ 303 w 445"/>
              <a:gd name="T1" fmla="*/ 0 h 602"/>
              <a:gd name="T2" fmla="*/ 0 w 445"/>
              <a:gd name="T3" fmla="*/ 258 h 602"/>
              <a:gd name="T4" fmla="*/ 173 w 445"/>
              <a:gd name="T5" fmla="*/ 602 h 602"/>
              <a:gd name="T6" fmla="*/ 445 w 445"/>
              <a:gd name="T7" fmla="*/ 95 h 602"/>
              <a:gd name="T8" fmla="*/ 303 w 445"/>
              <a:gd name="T9" fmla="*/ 0 h 602"/>
            </a:gdLst>
            <a:ahLst/>
            <a:cxnLst>
              <a:cxn ang="0">
                <a:pos x="T0" y="T1"/>
              </a:cxn>
              <a:cxn ang="0">
                <a:pos x="T2" y="T3"/>
              </a:cxn>
              <a:cxn ang="0">
                <a:pos x="T4" y="T5"/>
              </a:cxn>
              <a:cxn ang="0">
                <a:pos x="T6" y="T7"/>
              </a:cxn>
              <a:cxn ang="0">
                <a:pos x="T8" y="T9"/>
              </a:cxn>
            </a:cxnLst>
            <a:rect l="0" t="0" r="r" b="b"/>
            <a:pathLst>
              <a:path w="445" h="602">
                <a:moveTo>
                  <a:pt x="303" y="0"/>
                </a:moveTo>
                <a:lnTo>
                  <a:pt x="0" y="258"/>
                </a:lnTo>
                <a:lnTo>
                  <a:pt x="173" y="602"/>
                </a:lnTo>
                <a:lnTo>
                  <a:pt x="445" y="95"/>
                </a:lnTo>
                <a:lnTo>
                  <a:pt x="303" y="0"/>
                </a:lnTo>
                <a:close/>
              </a:path>
            </a:pathLst>
          </a:custGeom>
          <a:solidFill>
            <a:srgbClr val="FFFFFF"/>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5" name="Freeform 47"/>
          <p:cNvSpPr/>
          <p:nvPr>
            <p:custDataLst>
              <p:tags r:id="rId12"/>
            </p:custDataLst>
          </p:nvPr>
        </p:nvSpPr>
        <p:spPr bwMode="auto">
          <a:xfrm>
            <a:off x="2440710" y="3777011"/>
            <a:ext cx="104775" cy="555625"/>
          </a:xfrm>
          <a:custGeom>
            <a:avLst/>
            <a:gdLst>
              <a:gd name="T0" fmla="*/ 97 w 131"/>
              <a:gd name="T1" fmla="*/ 219 h 693"/>
              <a:gd name="T2" fmla="*/ 98 w 131"/>
              <a:gd name="T3" fmla="*/ 141 h 693"/>
              <a:gd name="T4" fmla="*/ 111 w 131"/>
              <a:gd name="T5" fmla="*/ 114 h 693"/>
              <a:gd name="T6" fmla="*/ 64 w 131"/>
              <a:gd name="T7" fmla="*/ 0 h 693"/>
              <a:gd name="T8" fmla="*/ 18 w 131"/>
              <a:gd name="T9" fmla="*/ 112 h 693"/>
              <a:gd name="T10" fmla="*/ 31 w 131"/>
              <a:gd name="T11" fmla="*/ 141 h 693"/>
              <a:gd name="T12" fmla="*/ 32 w 131"/>
              <a:gd name="T13" fmla="*/ 219 h 693"/>
              <a:gd name="T14" fmla="*/ 0 w 131"/>
              <a:gd name="T15" fmla="*/ 539 h 693"/>
              <a:gd name="T16" fmla="*/ 64 w 131"/>
              <a:gd name="T17" fmla="*/ 693 h 693"/>
              <a:gd name="T18" fmla="*/ 131 w 131"/>
              <a:gd name="T19" fmla="*/ 539 h 693"/>
              <a:gd name="T20" fmla="*/ 97 w 131"/>
              <a:gd name="T21" fmla="*/ 219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693">
                <a:moveTo>
                  <a:pt x="97" y="219"/>
                </a:moveTo>
                <a:cubicBezTo>
                  <a:pt x="110" y="195"/>
                  <a:pt x="111" y="169"/>
                  <a:pt x="98" y="141"/>
                </a:cubicBezTo>
                <a:cubicBezTo>
                  <a:pt x="111" y="114"/>
                  <a:pt x="111" y="114"/>
                  <a:pt x="111" y="114"/>
                </a:cubicBezTo>
                <a:cubicBezTo>
                  <a:pt x="64" y="0"/>
                  <a:pt x="64" y="0"/>
                  <a:pt x="64" y="0"/>
                </a:cubicBezTo>
                <a:cubicBezTo>
                  <a:pt x="18" y="112"/>
                  <a:pt x="18" y="112"/>
                  <a:pt x="18" y="112"/>
                </a:cubicBezTo>
                <a:cubicBezTo>
                  <a:pt x="31" y="141"/>
                  <a:pt x="31" y="141"/>
                  <a:pt x="31" y="141"/>
                </a:cubicBezTo>
                <a:cubicBezTo>
                  <a:pt x="18" y="169"/>
                  <a:pt x="19" y="195"/>
                  <a:pt x="32" y="219"/>
                </a:cubicBezTo>
                <a:cubicBezTo>
                  <a:pt x="0" y="539"/>
                  <a:pt x="0" y="539"/>
                  <a:pt x="0" y="539"/>
                </a:cubicBezTo>
                <a:cubicBezTo>
                  <a:pt x="64" y="693"/>
                  <a:pt x="64" y="693"/>
                  <a:pt x="64" y="693"/>
                </a:cubicBezTo>
                <a:cubicBezTo>
                  <a:pt x="131" y="539"/>
                  <a:pt x="131" y="539"/>
                  <a:pt x="131" y="539"/>
                </a:cubicBezTo>
                <a:lnTo>
                  <a:pt x="97" y="219"/>
                </a:lnTo>
                <a:close/>
              </a:path>
            </a:pathLst>
          </a:custGeom>
          <a:solidFill>
            <a:srgbClr val="EC5724"/>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6" name="Freeform 48"/>
          <p:cNvSpPr/>
          <p:nvPr>
            <p:custDataLst>
              <p:tags r:id="rId13"/>
            </p:custDataLst>
          </p:nvPr>
        </p:nvSpPr>
        <p:spPr bwMode="auto">
          <a:xfrm>
            <a:off x="2248623" y="3723036"/>
            <a:ext cx="244475" cy="609600"/>
          </a:xfrm>
          <a:custGeom>
            <a:avLst/>
            <a:gdLst>
              <a:gd name="T0" fmla="*/ 275 w 720"/>
              <a:gd name="T1" fmla="*/ 0 h 1803"/>
              <a:gd name="T2" fmla="*/ 720 w 720"/>
              <a:gd name="T3" fmla="*/ 1803 h 1803"/>
              <a:gd name="T4" fmla="*/ 95 w 720"/>
              <a:gd name="T5" fmla="*/ 809 h 1803"/>
              <a:gd name="T6" fmla="*/ 177 w 720"/>
              <a:gd name="T7" fmla="*/ 634 h 1803"/>
              <a:gd name="T8" fmla="*/ 0 w 720"/>
              <a:gd name="T9" fmla="*/ 492 h 1803"/>
              <a:gd name="T10" fmla="*/ 189 w 720"/>
              <a:gd name="T11" fmla="*/ 52 h 1803"/>
              <a:gd name="T12" fmla="*/ 275 w 720"/>
              <a:gd name="T13" fmla="*/ 0 h 1803"/>
            </a:gdLst>
            <a:ahLst/>
            <a:cxnLst>
              <a:cxn ang="0">
                <a:pos x="T0" y="T1"/>
              </a:cxn>
              <a:cxn ang="0">
                <a:pos x="T2" y="T3"/>
              </a:cxn>
              <a:cxn ang="0">
                <a:pos x="T4" y="T5"/>
              </a:cxn>
              <a:cxn ang="0">
                <a:pos x="T6" y="T7"/>
              </a:cxn>
              <a:cxn ang="0">
                <a:pos x="T8" y="T9"/>
              </a:cxn>
              <a:cxn ang="0">
                <a:pos x="T10" y="T11"/>
              </a:cxn>
              <a:cxn ang="0">
                <a:pos x="T12" y="T13"/>
              </a:cxn>
            </a:cxnLst>
            <a:rect l="0" t="0" r="r" b="b"/>
            <a:pathLst>
              <a:path w="720" h="1803">
                <a:moveTo>
                  <a:pt x="275" y="0"/>
                </a:moveTo>
                <a:lnTo>
                  <a:pt x="720" y="1803"/>
                </a:lnTo>
                <a:lnTo>
                  <a:pt x="95" y="809"/>
                </a:lnTo>
                <a:lnTo>
                  <a:pt x="177" y="634"/>
                </a:lnTo>
                <a:lnTo>
                  <a:pt x="0" y="492"/>
                </a:lnTo>
                <a:lnTo>
                  <a:pt x="189" y="52"/>
                </a:lnTo>
                <a:lnTo>
                  <a:pt x="275" y="0"/>
                </a:lnTo>
                <a:close/>
              </a:path>
            </a:pathLst>
          </a:custGeom>
          <a:solidFill>
            <a:srgbClr val="7F7F7F">
              <a:lumMod val="75000"/>
            </a:srgbClr>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7" name="Freeform 49"/>
          <p:cNvSpPr/>
          <p:nvPr>
            <p:custDataLst>
              <p:tags r:id="rId14"/>
            </p:custDataLst>
          </p:nvPr>
        </p:nvSpPr>
        <p:spPr bwMode="auto">
          <a:xfrm>
            <a:off x="2272435" y="3723036"/>
            <a:ext cx="220663" cy="609600"/>
          </a:xfrm>
          <a:custGeom>
            <a:avLst/>
            <a:gdLst>
              <a:gd name="T0" fmla="*/ 207 w 652"/>
              <a:gd name="T1" fmla="*/ 0 h 1803"/>
              <a:gd name="T2" fmla="*/ 652 w 652"/>
              <a:gd name="T3" fmla="*/ 1803 h 1803"/>
              <a:gd name="T4" fmla="*/ 88 w 652"/>
              <a:gd name="T5" fmla="*/ 729 h 1803"/>
              <a:gd name="T6" fmla="*/ 180 w 652"/>
              <a:gd name="T7" fmla="*/ 596 h 1803"/>
              <a:gd name="T8" fmla="*/ 0 w 652"/>
              <a:gd name="T9" fmla="*/ 454 h 1803"/>
              <a:gd name="T10" fmla="*/ 121 w 652"/>
              <a:gd name="T11" fmla="*/ 52 h 1803"/>
              <a:gd name="T12" fmla="*/ 207 w 652"/>
              <a:gd name="T13" fmla="*/ 0 h 1803"/>
            </a:gdLst>
            <a:ahLst/>
            <a:cxnLst>
              <a:cxn ang="0">
                <a:pos x="T0" y="T1"/>
              </a:cxn>
              <a:cxn ang="0">
                <a:pos x="T2" y="T3"/>
              </a:cxn>
              <a:cxn ang="0">
                <a:pos x="T4" y="T5"/>
              </a:cxn>
              <a:cxn ang="0">
                <a:pos x="T6" y="T7"/>
              </a:cxn>
              <a:cxn ang="0">
                <a:pos x="T8" y="T9"/>
              </a:cxn>
              <a:cxn ang="0">
                <a:pos x="T10" y="T11"/>
              </a:cxn>
              <a:cxn ang="0">
                <a:pos x="T12" y="T13"/>
              </a:cxn>
            </a:cxnLst>
            <a:rect l="0" t="0" r="r" b="b"/>
            <a:pathLst>
              <a:path w="652" h="1803">
                <a:moveTo>
                  <a:pt x="207" y="0"/>
                </a:moveTo>
                <a:lnTo>
                  <a:pt x="652" y="1803"/>
                </a:lnTo>
                <a:lnTo>
                  <a:pt x="88" y="729"/>
                </a:lnTo>
                <a:lnTo>
                  <a:pt x="180" y="596"/>
                </a:lnTo>
                <a:lnTo>
                  <a:pt x="0" y="454"/>
                </a:lnTo>
                <a:lnTo>
                  <a:pt x="121" y="52"/>
                </a:lnTo>
                <a:lnTo>
                  <a:pt x="207" y="0"/>
                </a:lnTo>
                <a:close/>
              </a:path>
            </a:pathLst>
          </a:custGeom>
          <a:solidFill>
            <a:srgbClr val="7F7F7F"/>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8" name="Freeform 50"/>
          <p:cNvSpPr/>
          <p:nvPr>
            <p:custDataLst>
              <p:tags r:id="rId15"/>
            </p:custDataLst>
          </p:nvPr>
        </p:nvSpPr>
        <p:spPr bwMode="auto">
          <a:xfrm>
            <a:off x="2493098" y="3723036"/>
            <a:ext cx="242887" cy="609600"/>
          </a:xfrm>
          <a:custGeom>
            <a:avLst/>
            <a:gdLst>
              <a:gd name="T0" fmla="*/ 445 w 720"/>
              <a:gd name="T1" fmla="*/ 0 h 1803"/>
              <a:gd name="T2" fmla="*/ 0 w 720"/>
              <a:gd name="T3" fmla="*/ 1803 h 1803"/>
              <a:gd name="T4" fmla="*/ 623 w 720"/>
              <a:gd name="T5" fmla="*/ 809 h 1803"/>
              <a:gd name="T6" fmla="*/ 542 w 720"/>
              <a:gd name="T7" fmla="*/ 634 h 1803"/>
              <a:gd name="T8" fmla="*/ 720 w 720"/>
              <a:gd name="T9" fmla="*/ 492 h 1803"/>
              <a:gd name="T10" fmla="*/ 528 w 720"/>
              <a:gd name="T11" fmla="*/ 52 h 1803"/>
              <a:gd name="T12" fmla="*/ 445 w 720"/>
              <a:gd name="T13" fmla="*/ 0 h 1803"/>
            </a:gdLst>
            <a:ahLst/>
            <a:cxnLst>
              <a:cxn ang="0">
                <a:pos x="T0" y="T1"/>
              </a:cxn>
              <a:cxn ang="0">
                <a:pos x="T2" y="T3"/>
              </a:cxn>
              <a:cxn ang="0">
                <a:pos x="T4" y="T5"/>
              </a:cxn>
              <a:cxn ang="0">
                <a:pos x="T6" y="T7"/>
              </a:cxn>
              <a:cxn ang="0">
                <a:pos x="T8" y="T9"/>
              </a:cxn>
              <a:cxn ang="0">
                <a:pos x="T10" y="T11"/>
              </a:cxn>
              <a:cxn ang="0">
                <a:pos x="T12" y="T13"/>
              </a:cxn>
            </a:cxnLst>
            <a:rect l="0" t="0" r="r" b="b"/>
            <a:pathLst>
              <a:path w="720" h="1803">
                <a:moveTo>
                  <a:pt x="445" y="0"/>
                </a:moveTo>
                <a:lnTo>
                  <a:pt x="0" y="1803"/>
                </a:lnTo>
                <a:lnTo>
                  <a:pt x="623" y="809"/>
                </a:lnTo>
                <a:lnTo>
                  <a:pt x="542" y="634"/>
                </a:lnTo>
                <a:lnTo>
                  <a:pt x="720" y="492"/>
                </a:lnTo>
                <a:lnTo>
                  <a:pt x="528" y="52"/>
                </a:lnTo>
                <a:lnTo>
                  <a:pt x="445" y="0"/>
                </a:lnTo>
                <a:close/>
              </a:path>
            </a:pathLst>
          </a:custGeom>
          <a:solidFill>
            <a:srgbClr val="7F7F7F">
              <a:lumMod val="75000"/>
            </a:srgbClr>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49" name="Freeform 51"/>
          <p:cNvSpPr/>
          <p:nvPr>
            <p:custDataLst>
              <p:tags r:id="rId16"/>
            </p:custDataLst>
          </p:nvPr>
        </p:nvSpPr>
        <p:spPr bwMode="auto">
          <a:xfrm>
            <a:off x="2493098" y="3723036"/>
            <a:ext cx="219075" cy="609600"/>
          </a:xfrm>
          <a:custGeom>
            <a:avLst/>
            <a:gdLst>
              <a:gd name="T0" fmla="*/ 445 w 649"/>
              <a:gd name="T1" fmla="*/ 0 h 1803"/>
              <a:gd name="T2" fmla="*/ 0 w 649"/>
              <a:gd name="T3" fmla="*/ 1803 h 1803"/>
              <a:gd name="T4" fmla="*/ 563 w 649"/>
              <a:gd name="T5" fmla="*/ 729 h 1803"/>
              <a:gd name="T6" fmla="*/ 469 w 649"/>
              <a:gd name="T7" fmla="*/ 596 h 1803"/>
              <a:gd name="T8" fmla="*/ 649 w 649"/>
              <a:gd name="T9" fmla="*/ 454 h 1803"/>
              <a:gd name="T10" fmla="*/ 528 w 649"/>
              <a:gd name="T11" fmla="*/ 52 h 1803"/>
              <a:gd name="T12" fmla="*/ 445 w 649"/>
              <a:gd name="T13" fmla="*/ 0 h 1803"/>
            </a:gdLst>
            <a:ahLst/>
            <a:cxnLst>
              <a:cxn ang="0">
                <a:pos x="T0" y="T1"/>
              </a:cxn>
              <a:cxn ang="0">
                <a:pos x="T2" y="T3"/>
              </a:cxn>
              <a:cxn ang="0">
                <a:pos x="T4" y="T5"/>
              </a:cxn>
              <a:cxn ang="0">
                <a:pos x="T6" y="T7"/>
              </a:cxn>
              <a:cxn ang="0">
                <a:pos x="T8" y="T9"/>
              </a:cxn>
              <a:cxn ang="0">
                <a:pos x="T10" y="T11"/>
              </a:cxn>
              <a:cxn ang="0">
                <a:pos x="T12" y="T13"/>
              </a:cxn>
            </a:cxnLst>
            <a:rect l="0" t="0" r="r" b="b"/>
            <a:pathLst>
              <a:path w="649" h="1803">
                <a:moveTo>
                  <a:pt x="445" y="0"/>
                </a:moveTo>
                <a:lnTo>
                  <a:pt x="0" y="1803"/>
                </a:lnTo>
                <a:lnTo>
                  <a:pt x="563" y="729"/>
                </a:lnTo>
                <a:lnTo>
                  <a:pt x="469" y="596"/>
                </a:lnTo>
                <a:lnTo>
                  <a:pt x="649" y="454"/>
                </a:lnTo>
                <a:lnTo>
                  <a:pt x="528" y="52"/>
                </a:lnTo>
                <a:lnTo>
                  <a:pt x="445" y="0"/>
                </a:lnTo>
                <a:close/>
              </a:path>
            </a:pathLst>
          </a:custGeom>
          <a:solidFill>
            <a:srgbClr val="7F7F7F"/>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51" name="空心弧 150"/>
          <p:cNvSpPr/>
          <p:nvPr>
            <p:custDataLst>
              <p:tags r:id="rId17"/>
            </p:custDataLst>
          </p:nvPr>
        </p:nvSpPr>
        <p:spPr>
          <a:xfrm rot="5400000">
            <a:off x="619700" y="1939132"/>
            <a:ext cx="3751962" cy="3751962"/>
          </a:xfrm>
          <a:prstGeom prst="blockArc">
            <a:avLst>
              <a:gd name="adj1" fmla="val 18226258"/>
              <a:gd name="adj2" fmla="val 21461861"/>
              <a:gd name="adj3" fmla="val 20592"/>
            </a:avLst>
          </a:prstGeom>
          <a:solidFill>
            <a:srgbClr val="7AC2C7"/>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152" name="空心弧 151"/>
          <p:cNvSpPr/>
          <p:nvPr>
            <p:custDataLst>
              <p:tags r:id="rId18"/>
            </p:custDataLst>
          </p:nvPr>
        </p:nvSpPr>
        <p:spPr>
          <a:xfrm rot="9000000">
            <a:off x="619700" y="1939131"/>
            <a:ext cx="3751962" cy="3751962"/>
          </a:xfrm>
          <a:prstGeom prst="blockArc">
            <a:avLst>
              <a:gd name="adj1" fmla="val 18226258"/>
              <a:gd name="adj2" fmla="val 21461861"/>
              <a:gd name="adj3" fmla="val 20592"/>
            </a:avLst>
          </a:prstGeom>
          <a:solidFill>
            <a:srgbClr val="6BC0A7"/>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153" name="空心弧 152"/>
          <p:cNvSpPr/>
          <p:nvPr>
            <p:custDataLst>
              <p:tags r:id="rId19"/>
            </p:custDataLst>
          </p:nvPr>
        </p:nvSpPr>
        <p:spPr>
          <a:xfrm rot="12600000">
            <a:off x="619700" y="1939131"/>
            <a:ext cx="3751962" cy="3751962"/>
          </a:xfrm>
          <a:prstGeom prst="blockArc">
            <a:avLst>
              <a:gd name="adj1" fmla="val 18226258"/>
              <a:gd name="adj2" fmla="val 21461861"/>
              <a:gd name="adj3" fmla="val 20592"/>
            </a:avLst>
          </a:prstGeom>
          <a:solidFill>
            <a:sysClr val="window" lastClr="FFFFFF">
              <a:lumMod val="85000"/>
            </a:sys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154" name="空心弧 153"/>
          <p:cNvSpPr/>
          <p:nvPr>
            <p:custDataLst>
              <p:tags r:id="rId20"/>
            </p:custDataLst>
          </p:nvPr>
        </p:nvSpPr>
        <p:spPr>
          <a:xfrm rot="16200000">
            <a:off x="619700" y="1939131"/>
            <a:ext cx="3751962" cy="3751962"/>
          </a:xfrm>
          <a:prstGeom prst="blockArc">
            <a:avLst>
              <a:gd name="adj1" fmla="val 18226258"/>
              <a:gd name="adj2" fmla="val 21461861"/>
              <a:gd name="adj3" fmla="val 20592"/>
            </a:avLst>
          </a:prstGeom>
          <a:solidFill>
            <a:srgbClr val="8590CA"/>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155" name="空心弧 154"/>
          <p:cNvSpPr/>
          <p:nvPr>
            <p:custDataLst>
              <p:tags r:id="rId21"/>
            </p:custDataLst>
          </p:nvPr>
        </p:nvSpPr>
        <p:spPr>
          <a:xfrm rot="1800000">
            <a:off x="619700" y="1939131"/>
            <a:ext cx="3751962" cy="3751962"/>
          </a:xfrm>
          <a:prstGeom prst="blockArc">
            <a:avLst>
              <a:gd name="adj1" fmla="val 18226258"/>
              <a:gd name="adj2" fmla="val 21461861"/>
              <a:gd name="adj3" fmla="val 20592"/>
            </a:avLst>
          </a:prstGeom>
          <a:solidFill>
            <a:srgbClr val="79B6D3"/>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156" name="空心弧 155"/>
          <p:cNvSpPr/>
          <p:nvPr>
            <p:custDataLst>
              <p:tags r:id="rId22"/>
            </p:custDataLst>
          </p:nvPr>
        </p:nvSpPr>
        <p:spPr>
          <a:xfrm rot="19800000">
            <a:off x="619700" y="1934686"/>
            <a:ext cx="3751962" cy="3751962"/>
          </a:xfrm>
          <a:prstGeom prst="blockArc">
            <a:avLst>
              <a:gd name="adj1" fmla="val 18226258"/>
              <a:gd name="adj2" fmla="val 21461861"/>
              <a:gd name="adj3" fmla="val 20592"/>
            </a:avLst>
          </a:prstGeom>
          <a:solidFill>
            <a:srgbClr val="8EAADC"/>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157" name="Freeform 148"/>
          <p:cNvSpPr>
            <a:spLocks noEditPoints="1"/>
          </p:cNvSpPr>
          <p:nvPr>
            <p:custDataLst>
              <p:tags r:id="rId23"/>
            </p:custDataLst>
          </p:nvPr>
        </p:nvSpPr>
        <p:spPr bwMode="auto">
          <a:xfrm>
            <a:off x="3054536" y="4893628"/>
            <a:ext cx="301625" cy="385762"/>
          </a:xfrm>
          <a:custGeom>
            <a:avLst/>
            <a:gdLst>
              <a:gd name="T0" fmla="*/ 83 w 97"/>
              <a:gd name="T1" fmla="*/ 44 h 123"/>
              <a:gd name="T2" fmla="*/ 83 w 97"/>
              <a:gd name="T3" fmla="*/ 35 h 123"/>
              <a:gd name="T4" fmla="*/ 48 w 97"/>
              <a:gd name="T5" fmla="*/ 0 h 123"/>
              <a:gd name="T6" fmla="*/ 14 w 97"/>
              <a:gd name="T7" fmla="*/ 35 h 123"/>
              <a:gd name="T8" fmla="*/ 14 w 97"/>
              <a:gd name="T9" fmla="*/ 44 h 123"/>
              <a:gd name="T10" fmla="*/ 0 w 97"/>
              <a:gd name="T11" fmla="*/ 64 h 123"/>
              <a:gd name="T12" fmla="*/ 0 w 97"/>
              <a:gd name="T13" fmla="*/ 103 h 123"/>
              <a:gd name="T14" fmla="*/ 21 w 97"/>
              <a:gd name="T15" fmla="*/ 123 h 123"/>
              <a:gd name="T16" fmla="*/ 76 w 97"/>
              <a:gd name="T17" fmla="*/ 123 h 123"/>
              <a:gd name="T18" fmla="*/ 97 w 97"/>
              <a:gd name="T19" fmla="*/ 103 h 123"/>
              <a:gd name="T20" fmla="*/ 97 w 97"/>
              <a:gd name="T21" fmla="*/ 64 h 123"/>
              <a:gd name="T22" fmla="*/ 83 w 97"/>
              <a:gd name="T23" fmla="*/ 44 h 123"/>
              <a:gd name="T24" fmla="*/ 48 w 97"/>
              <a:gd name="T25" fmla="*/ 14 h 123"/>
              <a:gd name="T26" fmla="*/ 69 w 97"/>
              <a:gd name="T27" fmla="*/ 35 h 123"/>
              <a:gd name="T28" fmla="*/ 69 w 97"/>
              <a:gd name="T29" fmla="*/ 43 h 123"/>
              <a:gd name="T30" fmla="*/ 28 w 97"/>
              <a:gd name="T31" fmla="*/ 43 h 123"/>
              <a:gd name="T32" fmla="*/ 28 w 97"/>
              <a:gd name="T33" fmla="*/ 35 h 123"/>
              <a:gd name="T34" fmla="*/ 48 w 97"/>
              <a:gd name="T35" fmla="*/ 14 h 123"/>
              <a:gd name="T36" fmla="*/ 55 w 97"/>
              <a:gd name="T37" fmla="*/ 87 h 123"/>
              <a:gd name="T38" fmla="*/ 55 w 97"/>
              <a:gd name="T39" fmla="*/ 95 h 123"/>
              <a:gd name="T40" fmla="*/ 48 w 97"/>
              <a:gd name="T41" fmla="*/ 102 h 123"/>
              <a:gd name="T42" fmla="*/ 42 w 97"/>
              <a:gd name="T43" fmla="*/ 95 h 123"/>
              <a:gd name="T44" fmla="*/ 42 w 97"/>
              <a:gd name="T45" fmla="*/ 87 h 123"/>
              <a:gd name="T46" fmla="*/ 36 w 97"/>
              <a:gd name="T47" fmla="*/ 77 h 123"/>
              <a:gd name="T48" fmla="*/ 48 w 97"/>
              <a:gd name="T49" fmla="*/ 65 h 123"/>
              <a:gd name="T50" fmla="*/ 61 w 97"/>
              <a:gd name="T51" fmla="*/ 77 h 123"/>
              <a:gd name="T52" fmla="*/ 55 w 97"/>
              <a:gd name="T53" fmla="*/ 8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7" h="123">
                <a:moveTo>
                  <a:pt x="83" y="44"/>
                </a:moveTo>
                <a:cubicBezTo>
                  <a:pt x="83" y="35"/>
                  <a:pt x="83" y="35"/>
                  <a:pt x="83" y="35"/>
                </a:cubicBezTo>
                <a:cubicBezTo>
                  <a:pt x="83" y="16"/>
                  <a:pt x="67" y="0"/>
                  <a:pt x="48" y="0"/>
                </a:cubicBezTo>
                <a:cubicBezTo>
                  <a:pt x="29" y="0"/>
                  <a:pt x="14" y="16"/>
                  <a:pt x="14" y="35"/>
                </a:cubicBezTo>
                <a:cubicBezTo>
                  <a:pt x="14" y="44"/>
                  <a:pt x="14" y="44"/>
                  <a:pt x="14" y="44"/>
                </a:cubicBezTo>
                <a:cubicBezTo>
                  <a:pt x="6" y="47"/>
                  <a:pt x="0" y="55"/>
                  <a:pt x="0" y="64"/>
                </a:cubicBezTo>
                <a:cubicBezTo>
                  <a:pt x="0" y="103"/>
                  <a:pt x="0" y="103"/>
                  <a:pt x="0" y="103"/>
                </a:cubicBezTo>
                <a:cubicBezTo>
                  <a:pt x="0" y="114"/>
                  <a:pt x="9" y="123"/>
                  <a:pt x="21" y="123"/>
                </a:cubicBezTo>
                <a:cubicBezTo>
                  <a:pt x="76" y="123"/>
                  <a:pt x="76" y="123"/>
                  <a:pt x="76" y="123"/>
                </a:cubicBezTo>
                <a:cubicBezTo>
                  <a:pt x="88" y="123"/>
                  <a:pt x="97" y="114"/>
                  <a:pt x="97" y="103"/>
                </a:cubicBezTo>
                <a:cubicBezTo>
                  <a:pt x="97" y="64"/>
                  <a:pt x="97" y="64"/>
                  <a:pt x="97" y="64"/>
                </a:cubicBezTo>
                <a:cubicBezTo>
                  <a:pt x="97" y="55"/>
                  <a:pt x="91" y="47"/>
                  <a:pt x="83" y="44"/>
                </a:cubicBezTo>
                <a:close/>
                <a:moveTo>
                  <a:pt x="48" y="14"/>
                </a:moveTo>
                <a:cubicBezTo>
                  <a:pt x="60" y="14"/>
                  <a:pt x="69" y="23"/>
                  <a:pt x="69" y="35"/>
                </a:cubicBezTo>
                <a:cubicBezTo>
                  <a:pt x="69" y="43"/>
                  <a:pt x="69" y="43"/>
                  <a:pt x="69" y="43"/>
                </a:cubicBezTo>
                <a:cubicBezTo>
                  <a:pt x="28" y="43"/>
                  <a:pt x="28" y="43"/>
                  <a:pt x="28" y="43"/>
                </a:cubicBezTo>
                <a:cubicBezTo>
                  <a:pt x="28" y="35"/>
                  <a:pt x="28" y="35"/>
                  <a:pt x="28" y="35"/>
                </a:cubicBezTo>
                <a:cubicBezTo>
                  <a:pt x="28" y="23"/>
                  <a:pt x="37" y="14"/>
                  <a:pt x="48" y="14"/>
                </a:cubicBezTo>
                <a:close/>
                <a:moveTo>
                  <a:pt x="55" y="87"/>
                </a:moveTo>
                <a:cubicBezTo>
                  <a:pt x="55" y="95"/>
                  <a:pt x="55" y="95"/>
                  <a:pt x="55" y="95"/>
                </a:cubicBezTo>
                <a:cubicBezTo>
                  <a:pt x="55" y="99"/>
                  <a:pt x="52" y="102"/>
                  <a:pt x="48" y="102"/>
                </a:cubicBezTo>
                <a:cubicBezTo>
                  <a:pt x="45" y="102"/>
                  <a:pt x="42" y="99"/>
                  <a:pt x="42" y="95"/>
                </a:cubicBezTo>
                <a:cubicBezTo>
                  <a:pt x="42" y="87"/>
                  <a:pt x="42" y="87"/>
                  <a:pt x="42" y="87"/>
                </a:cubicBezTo>
                <a:cubicBezTo>
                  <a:pt x="38" y="85"/>
                  <a:pt x="36" y="81"/>
                  <a:pt x="36" y="77"/>
                </a:cubicBezTo>
                <a:cubicBezTo>
                  <a:pt x="36" y="70"/>
                  <a:pt x="42" y="65"/>
                  <a:pt x="48" y="65"/>
                </a:cubicBezTo>
                <a:cubicBezTo>
                  <a:pt x="55" y="65"/>
                  <a:pt x="61" y="70"/>
                  <a:pt x="61" y="77"/>
                </a:cubicBezTo>
                <a:cubicBezTo>
                  <a:pt x="61" y="81"/>
                  <a:pt x="58" y="85"/>
                  <a:pt x="55" y="87"/>
                </a:cubicBezTo>
                <a:close/>
              </a:path>
            </a:pathLst>
          </a:custGeom>
          <a:solidFill>
            <a:srgbClr val="FFFFFF"/>
          </a:solidFill>
          <a:ln>
            <a:noFill/>
          </a:ln>
        </p:spPr>
        <p:txBody>
          <a:bodyPr/>
          <a:lstStyle/>
          <a:p>
            <a:pPr eaLnBrk="1" hangingPunct="1">
              <a:lnSpc>
                <a:spcPct val="120000"/>
              </a:lnSpc>
              <a:defRPr/>
            </a:pPr>
            <a:endParaRPr lang="id-ID" sz="1800" kern="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58" name="矩形: 圆角 157"/>
          <p:cNvSpPr/>
          <p:nvPr>
            <p:custDataLst>
              <p:tags r:id="rId24"/>
            </p:custDataLst>
          </p:nvPr>
        </p:nvSpPr>
        <p:spPr>
          <a:xfrm>
            <a:off x="4827527" y="1780165"/>
            <a:ext cx="3241100" cy="1224333"/>
          </a:xfrm>
          <a:prstGeom prst="roundRect">
            <a:avLst>
              <a:gd name="adj" fmla="val 3638"/>
            </a:avLst>
          </a:prstGeom>
          <a:noFill/>
          <a:ln>
            <a:solidFill>
              <a:srgbClr val="8590CA"/>
            </a:solid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59" name="矩形: 圆角 158"/>
          <p:cNvSpPr/>
          <p:nvPr>
            <p:custDataLst>
              <p:tags r:id="rId25"/>
            </p:custDataLst>
          </p:nvPr>
        </p:nvSpPr>
        <p:spPr>
          <a:xfrm>
            <a:off x="5000277" y="1535342"/>
            <a:ext cx="2895600" cy="477496"/>
          </a:xfrm>
          <a:prstGeom prst="roundRect">
            <a:avLst>
              <a:gd name="adj" fmla="val 50000"/>
            </a:avLst>
          </a:prstGeom>
          <a:solidFill>
            <a:srgbClr val="8590CA"/>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61" name="文本框 160"/>
          <p:cNvSpPr txBox="1"/>
          <p:nvPr>
            <p:custDataLst>
              <p:tags r:id="rId26"/>
            </p:custDataLst>
          </p:nvPr>
        </p:nvSpPr>
        <p:spPr>
          <a:xfrm>
            <a:off x="4999990" y="2096135"/>
            <a:ext cx="3212465" cy="788670"/>
          </a:xfrm>
          <a:prstGeom prst="rect">
            <a:avLst/>
          </a:prstGeom>
          <a:noFill/>
        </p:spPr>
        <p:txBody>
          <a:bodyPr wrap="square" lIns="91440" tIns="45720" rIns="91440" bIns="45720" rtlCol="0">
            <a:noAutofit/>
          </a:bodyPr>
          <a:lstStyle/>
          <a:p>
            <a:pPr>
              <a:lnSpc>
                <a:spcPct val="120000"/>
              </a:lnSpc>
            </a:pPr>
            <a:r>
              <a:rPr lang="zh-CN" altLang="en-US" sz="2000" b="1" spc="150"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Arial" panose="020B0604020202020204" pitchFamily="34" charset="0"/>
              </a:rPr>
              <a:t>Free Transfer Service for Blood Donors</a:t>
            </a:r>
          </a:p>
        </p:txBody>
      </p:sp>
      <p:sp>
        <p:nvSpPr>
          <p:cNvPr id="162" name="矩形: 圆角 161"/>
          <p:cNvSpPr/>
          <p:nvPr>
            <p:custDataLst>
              <p:tags r:id="rId27"/>
            </p:custDataLst>
          </p:nvPr>
        </p:nvSpPr>
        <p:spPr>
          <a:xfrm>
            <a:off x="8331200" y="1780165"/>
            <a:ext cx="3241100" cy="1224333"/>
          </a:xfrm>
          <a:prstGeom prst="roundRect">
            <a:avLst>
              <a:gd name="adj" fmla="val 3638"/>
            </a:avLst>
          </a:prstGeom>
          <a:noFill/>
          <a:ln>
            <a:solidFill>
              <a:srgbClr val="8590CA"/>
            </a:solid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63" name="矩形: 圆角 162"/>
          <p:cNvSpPr/>
          <p:nvPr>
            <p:custDataLst>
              <p:tags r:id="rId28"/>
            </p:custDataLst>
          </p:nvPr>
        </p:nvSpPr>
        <p:spPr>
          <a:xfrm>
            <a:off x="8503950" y="1535342"/>
            <a:ext cx="2895600" cy="477496"/>
          </a:xfrm>
          <a:prstGeom prst="roundRect">
            <a:avLst>
              <a:gd name="adj" fmla="val 50000"/>
            </a:avLst>
          </a:prstGeom>
          <a:solidFill>
            <a:srgbClr val="8EAADC"/>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65" name="文本框 164"/>
          <p:cNvSpPr txBox="1"/>
          <p:nvPr>
            <p:custDataLst>
              <p:tags r:id="rId29"/>
            </p:custDataLst>
          </p:nvPr>
        </p:nvSpPr>
        <p:spPr>
          <a:xfrm>
            <a:off x="8503920" y="2012950"/>
            <a:ext cx="3286760" cy="789305"/>
          </a:xfrm>
          <a:prstGeom prst="rect">
            <a:avLst/>
          </a:prstGeom>
          <a:noFill/>
        </p:spPr>
        <p:txBody>
          <a:bodyPr wrap="square" lIns="91440" tIns="45720" rIns="91440" bIns="45720" rtlCol="0">
            <a:noAutofit/>
          </a:bodyPr>
          <a:lstStyle/>
          <a:p>
            <a:pPr>
              <a:lnSpc>
                <a:spcPct val="120000"/>
              </a:lnSpc>
            </a:pPr>
            <a:r>
              <a:rPr lang="zh-CN" altLang="en-US" b="1" spc="150"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Arial" panose="020B0604020202020204" pitchFamily="34" charset="0"/>
              </a:rPr>
              <a:t>Free Health Service to Public Transport Staff through Online Clinics</a:t>
            </a:r>
          </a:p>
        </p:txBody>
      </p:sp>
      <p:sp>
        <p:nvSpPr>
          <p:cNvPr id="166" name="矩形: 圆角 165"/>
          <p:cNvSpPr/>
          <p:nvPr>
            <p:custDataLst>
              <p:tags r:id="rId30"/>
            </p:custDataLst>
          </p:nvPr>
        </p:nvSpPr>
        <p:spPr>
          <a:xfrm>
            <a:off x="4827527" y="3406975"/>
            <a:ext cx="3241100" cy="1224333"/>
          </a:xfrm>
          <a:prstGeom prst="roundRect">
            <a:avLst>
              <a:gd name="adj" fmla="val 3638"/>
            </a:avLst>
          </a:prstGeom>
          <a:noFill/>
          <a:ln>
            <a:solidFill>
              <a:srgbClr val="8590CA"/>
            </a:solid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67" name="矩形: 圆角 166"/>
          <p:cNvSpPr/>
          <p:nvPr>
            <p:custDataLst>
              <p:tags r:id="rId31"/>
            </p:custDataLst>
          </p:nvPr>
        </p:nvSpPr>
        <p:spPr>
          <a:xfrm>
            <a:off x="5000277" y="3162152"/>
            <a:ext cx="2895600" cy="477496"/>
          </a:xfrm>
          <a:prstGeom prst="roundRect">
            <a:avLst>
              <a:gd name="adj" fmla="val 50000"/>
            </a:avLst>
          </a:prstGeom>
          <a:solidFill>
            <a:srgbClr val="79B6D3"/>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69" name="文本框 168"/>
          <p:cNvSpPr txBox="1"/>
          <p:nvPr>
            <p:custDataLst>
              <p:tags r:id="rId32"/>
            </p:custDataLst>
          </p:nvPr>
        </p:nvSpPr>
        <p:spPr>
          <a:xfrm>
            <a:off x="5000277" y="3722715"/>
            <a:ext cx="2895600" cy="725472"/>
          </a:xfrm>
          <a:prstGeom prst="rect">
            <a:avLst/>
          </a:prstGeom>
          <a:noFill/>
        </p:spPr>
        <p:txBody>
          <a:bodyPr wrap="square" lIns="91440" tIns="45720" rIns="91440" bIns="45720" rtlCol="0">
            <a:noAutofit/>
          </a:bodyPr>
          <a:lstStyle/>
          <a:p>
            <a:pPr>
              <a:lnSpc>
                <a:spcPct val="120000"/>
              </a:lnSpc>
            </a:pPr>
            <a:r>
              <a:rPr lang="zh-CN" altLang="en-US" sz="2000" b="1" spc="150"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Arial" panose="020B0604020202020204" pitchFamily="34" charset="0"/>
              </a:rPr>
              <a:t>Employee Assistance Programme (EAP)</a:t>
            </a:r>
          </a:p>
        </p:txBody>
      </p:sp>
      <p:sp>
        <p:nvSpPr>
          <p:cNvPr id="170" name="矩形: 圆角 169"/>
          <p:cNvSpPr/>
          <p:nvPr>
            <p:custDataLst>
              <p:tags r:id="rId33"/>
            </p:custDataLst>
          </p:nvPr>
        </p:nvSpPr>
        <p:spPr>
          <a:xfrm>
            <a:off x="8331200" y="3406975"/>
            <a:ext cx="3241100" cy="1224333"/>
          </a:xfrm>
          <a:prstGeom prst="roundRect">
            <a:avLst>
              <a:gd name="adj" fmla="val 3638"/>
            </a:avLst>
          </a:prstGeom>
          <a:noFill/>
          <a:ln>
            <a:solidFill>
              <a:srgbClr val="8590CA"/>
            </a:solid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71" name="矩形: 圆角 170"/>
          <p:cNvSpPr/>
          <p:nvPr>
            <p:custDataLst>
              <p:tags r:id="rId34"/>
            </p:custDataLst>
          </p:nvPr>
        </p:nvSpPr>
        <p:spPr>
          <a:xfrm>
            <a:off x="8503950" y="3162152"/>
            <a:ext cx="2895600" cy="477496"/>
          </a:xfrm>
          <a:prstGeom prst="roundRect">
            <a:avLst>
              <a:gd name="adj" fmla="val 50000"/>
            </a:avLst>
          </a:prstGeom>
          <a:solidFill>
            <a:srgbClr val="7AC2C7"/>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73" name="文本框 172"/>
          <p:cNvSpPr txBox="1"/>
          <p:nvPr>
            <p:custDataLst>
              <p:tags r:id="rId35"/>
            </p:custDataLst>
          </p:nvPr>
        </p:nvSpPr>
        <p:spPr>
          <a:xfrm>
            <a:off x="8440420" y="3853180"/>
            <a:ext cx="3286760" cy="777875"/>
          </a:xfrm>
          <a:prstGeom prst="rect">
            <a:avLst/>
          </a:prstGeom>
          <a:noFill/>
        </p:spPr>
        <p:txBody>
          <a:bodyPr wrap="square" lIns="91440" tIns="45720" rIns="91440" bIns="45720" rtlCol="0">
            <a:noAutofit/>
          </a:bodyPr>
          <a:lstStyle/>
          <a:p>
            <a:pPr>
              <a:lnSpc>
                <a:spcPct val="120000"/>
              </a:lnSpc>
            </a:pPr>
            <a:r>
              <a:rPr lang="zh-CN" altLang="en-US" b="1" spc="150" dirty="0">
                <a:solidFill>
                  <a:schemeClr val="accent3">
                    <a:lumMod val="7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 </a:t>
            </a:r>
            <a:r>
              <a:rPr lang="zh-CN" altLang="en-US" sz="2000" b="1" spc="150"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Arial" panose="020B0604020202020204" pitchFamily="34" charset="0"/>
              </a:rPr>
              <a:t>Hotline for Counseling</a:t>
            </a:r>
          </a:p>
        </p:txBody>
      </p:sp>
      <p:sp>
        <p:nvSpPr>
          <p:cNvPr id="174" name="矩形: 圆角 173"/>
          <p:cNvSpPr/>
          <p:nvPr>
            <p:custDataLst>
              <p:tags r:id="rId36"/>
            </p:custDataLst>
          </p:nvPr>
        </p:nvSpPr>
        <p:spPr>
          <a:xfrm>
            <a:off x="4827527" y="5033785"/>
            <a:ext cx="3241100" cy="1224333"/>
          </a:xfrm>
          <a:prstGeom prst="roundRect">
            <a:avLst>
              <a:gd name="adj" fmla="val 3638"/>
            </a:avLst>
          </a:prstGeom>
          <a:noFill/>
          <a:ln>
            <a:solidFill>
              <a:srgbClr val="8590CA"/>
            </a:solid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75" name="矩形: 圆角 174"/>
          <p:cNvSpPr/>
          <p:nvPr>
            <p:custDataLst>
              <p:tags r:id="rId37"/>
            </p:custDataLst>
          </p:nvPr>
        </p:nvSpPr>
        <p:spPr>
          <a:xfrm>
            <a:off x="5000277" y="4788962"/>
            <a:ext cx="2895600" cy="477496"/>
          </a:xfrm>
          <a:prstGeom prst="roundRect">
            <a:avLst>
              <a:gd name="adj" fmla="val 50000"/>
            </a:avLst>
          </a:prstGeom>
          <a:solidFill>
            <a:srgbClr val="6BC0A7"/>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77" name="文本框 176"/>
          <p:cNvSpPr txBox="1"/>
          <p:nvPr>
            <p:custDataLst>
              <p:tags r:id="rId38"/>
            </p:custDataLst>
          </p:nvPr>
        </p:nvSpPr>
        <p:spPr>
          <a:xfrm>
            <a:off x="4999990" y="5467985"/>
            <a:ext cx="3440430" cy="909320"/>
          </a:xfrm>
          <a:prstGeom prst="rect">
            <a:avLst/>
          </a:prstGeom>
          <a:noFill/>
        </p:spPr>
        <p:txBody>
          <a:bodyPr wrap="square" lIns="91440" tIns="45720" rIns="91440" bIns="45720" rtlCol="0">
            <a:normAutofit/>
          </a:bodyPr>
          <a:lstStyle/>
          <a:p>
            <a:pPr>
              <a:lnSpc>
                <a:spcPct val="120000"/>
              </a:lnSpc>
            </a:pPr>
            <a:r>
              <a:rPr lang="zh-CN" altLang="en-US" sz="2000" b="1" spc="150" dirty="0">
                <a:solidFill>
                  <a:schemeClr val="accent3">
                    <a:lumMod val="75000"/>
                  </a:schemeClr>
                </a:solidFill>
                <a:latin typeface="Calibri" panose="020F0502020204030204" pitchFamily="34" charset="0"/>
                <a:ea typeface="微软雅黑" panose="020B0503020204020204" charset="-122"/>
                <a:cs typeface="Arial" panose="020B0604020202020204" pitchFamily="34" charset="0"/>
                <a:sym typeface="Arial" panose="020B0604020202020204" pitchFamily="34" charset="0"/>
              </a:rPr>
              <a:t>Hairdressing Services</a:t>
            </a:r>
          </a:p>
        </p:txBody>
      </p:sp>
      <p:sp>
        <p:nvSpPr>
          <p:cNvPr id="182" name="settings_320253"/>
          <p:cNvSpPr>
            <a:spLocks noChangeAspect="1"/>
          </p:cNvSpPr>
          <p:nvPr>
            <p:custDataLst>
              <p:tags r:id="rId39"/>
            </p:custDataLst>
          </p:nvPr>
        </p:nvSpPr>
        <p:spPr bwMode="auto">
          <a:xfrm>
            <a:off x="9758415" y="1582077"/>
            <a:ext cx="386346" cy="385762"/>
          </a:xfrm>
          <a:custGeom>
            <a:avLst/>
            <a:gdLst>
              <a:gd name="connsiteX0" fmla="*/ 303820 w 607639"/>
              <a:gd name="connsiteY0" fmla="*/ 278099 h 606722"/>
              <a:gd name="connsiteX1" fmla="*/ 329118 w 607639"/>
              <a:gd name="connsiteY1" fmla="*/ 303362 h 606722"/>
              <a:gd name="connsiteX2" fmla="*/ 303820 w 607639"/>
              <a:gd name="connsiteY2" fmla="*/ 328625 h 606722"/>
              <a:gd name="connsiteX3" fmla="*/ 278522 w 607639"/>
              <a:gd name="connsiteY3" fmla="*/ 303362 h 606722"/>
              <a:gd name="connsiteX4" fmla="*/ 303820 w 607639"/>
              <a:gd name="connsiteY4" fmla="*/ 278099 h 606722"/>
              <a:gd name="connsiteX5" fmla="*/ 303775 w 607639"/>
              <a:gd name="connsiteY5" fmla="*/ 252735 h 606722"/>
              <a:gd name="connsiteX6" fmla="*/ 253140 w 607639"/>
              <a:gd name="connsiteY6" fmla="*/ 303317 h 606722"/>
              <a:gd name="connsiteX7" fmla="*/ 303775 w 607639"/>
              <a:gd name="connsiteY7" fmla="*/ 353900 h 606722"/>
              <a:gd name="connsiteX8" fmla="*/ 354410 w 607639"/>
              <a:gd name="connsiteY8" fmla="*/ 303317 h 606722"/>
              <a:gd name="connsiteX9" fmla="*/ 303775 w 607639"/>
              <a:gd name="connsiteY9" fmla="*/ 252735 h 606722"/>
              <a:gd name="connsiteX10" fmla="*/ 303775 w 607639"/>
              <a:gd name="connsiteY10" fmla="*/ 202241 h 606722"/>
              <a:gd name="connsiteX11" fmla="*/ 405045 w 607639"/>
              <a:gd name="connsiteY11" fmla="*/ 303317 h 606722"/>
              <a:gd name="connsiteX12" fmla="*/ 303775 w 607639"/>
              <a:gd name="connsiteY12" fmla="*/ 404482 h 606722"/>
              <a:gd name="connsiteX13" fmla="*/ 202593 w 607639"/>
              <a:gd name="connsiteY13" fmla="*/ 303317 h 606722"/>
              <a:gd name="connsiteX14" fmla="*/ 303775 w 607639"/>
              <a:gd name="connsiteY14" fmla="*/ 202241 h 606722"/>
              <a:gd name="connsiteX15" fmla="*/ 303775 w 607639"/>
              <a:gd name="connsiteY15" fmla="*/ 151703 h 606722"/>
              <a:gd name="connsiteX16" fmla="*/ 151932 w 607639"/>
              <a:gd name="connsiteY16" fmla="*/ 303317 h 606722"/>
              <a:gd name="connsiteX17" fmla="*/ 303775 w 607639"/>
              <a:gd name="connsiteY17" fmla="*/ 455019 h 606722"/>
              <a:gd name="connsiteX18" fmla="*/ 455707 w 607639"/>
              <a:gd name="connsiteY18" fmla="*/ 303317 h 606722"/>
              <a:gd name="connsiteX19" fmla="*/ 303775 w 607639"/>
              <a:gd name="connsiteY19" fmla="*/ 151703 h 606722"/>
              <a:gd name="connsiteX20" fmla="*/ 253131 w 607639"/>
              <a:gd name="connsiteY20" fmla="*/ 0 h 606722"/>
              <a:gd name="connsiteX21" fmla="*/ 354419 w 607639"/>
              <a:gd name="connsiteY21" fmla="*/ 0 h 606722"/>
              <a:gd name="connsiteX22" fmla="*/ 379786 w 607639"/>
              <a:gd name="connsiteY22" fmla="*/ 25239 h 606722"/>
              <a:gd name="connsiteX23" fmla="*/ 379786 w 607639"/>
              <a:gd name="connsiteY23" fmla="*/ 62387 h 606722"/>
              <a:gd name="connsiteX24" fmla="*/ 420639 w 607639"/>
              <a:gd name="connsiteY24" fmla="*/ 79451 h 606722"/>
              <a:gd name="connsiteX25" fmla="*/ 446985 w 607639"/>
              <a:gd name="connsiteY25" fmla="*/ 53145 h 606722"/>
              <a:gd name="connsiteX26" fmla="*/ 482854 w 607639"/>
              <a:gd name="connsiteY26" fmla="*/ 53145 h 606722"/>
              <a:gd name="connsiteX27" fmla="*/ 554414 w 607639"/>
              <a:gd name="connsiteY27" fmla="*/ 124597 h 606722"/>
              <a:gd name="connsiteX28" fmla="*/ 554414 w 607639"/>
              <a:gd name="connsiteY28" fmla="*/ 160323 h 606722"/>
              <a:gd name="connsiteX29" fmla="*/ 528069 w 607639"/>
              <a:gd name="connsiteY29" fmla="*/ 186629 h 606722"/>
              <a:gd name="connsiteX30" fmla="*/ 545158 w 607639"/>
              <a:gd name="connsiteY30" fmla="*/ 227510 h 606722"/>
              <a:gd name="connsiteX31" fmla="*/ 582273 w 607639"/>
              <a:gd name="connsiteY31" fmla="*/ 227510 h 606722"/>
              <a:gd name="connsiteX32" fmla="*/ 607639 w 607639"/>
              <a:gd name="connsiteY32" fmla="*/ 252749 h 606722"/>
              <a:gd name="connsiteX33" fmla="*/ 607639 w 607639"/>
              <a:gd name="connsiteY33" fmla="*/ 353884 h 606722"/>
              <a:gd name="connsiteX34" fmla="*/ 582273 w 607639"/>
              <a:gd name="connsiteY34" fmla="*/ 379212 h 606722"/>
              <a:gd name="connsiteX35" fmla="*/ 545158 w 607639"/>
              <a:gd name="connsiteY35" fmla="*/ 379212 h 606722"/>
              <a:gd name="connsiteX36" fmla="*/ 528069 w 607639"/>
              <a:gd name="connsiteY36" fmla="*/ 420004 h 606722"/>
              <a:gd name="connsiteX37" fmla="*/ 554414 w 607639"/>
              <a:gd name="connsiteY37" fmla="*/ 446310 h 606722"/>
              <a:gd name="connsiteX38" fmla="*/ 554414 w 607639"/>
              <a:gd name="connsiteY38" fmla="*/ 482125 h 606722"/>
              <a:gd name="connsiteX39" fmla="*/ 482854 w 607639"/>
              <a:gd name="connsiteY39" fmla="*/ 553577 h 606722"/>
              <a:gd name="connsiteX40" fmla="*/ 446985 w 607639"/>
              <a:gd name="connsiteY40" fmla="*/ 553577 h 606722"/>
              <a:gd name="connsiteX41" fmla="*/ 420639 w 607639"/>
              <a:gd name="connsiteY41" fmla="*/ 527271 h 606722"/>
              <a:gd name="connsiteX42" fmla="*/ 379786 w 607639"/>
              <a:gd name="connsiteY42" fmla="*/ 544246 h 606722"/>
              <a:gd name="connsiteX43" fmla="*/ 379786 w 607639"/>
              <a:gd name="connsiteY43" fmla="*/ 581394 h 606722"/>
              <a:gd name="connsiteX44" fmla="*/ 354419 w 607639"/>
              <a:gd name="connsiteY44" fmla="*/ 606722 h 606722"/>
              <a:gd name="connsiteX45" fmla="*/ 253131 w 607639"/>
              <a:gd name="connsiteY45" fmla="*/ 606722 h 606722"/>
              <a:gd name="connsiteX46" fmla="*/ 227854 w 607639"/>
              <a:gd name="connsiteY46" fmla="*/ 581394 h 606722"/>
              <a:gd name="connsiteX47" fmla="*/ 227854 w 607639"/>
              <a:gd name="connsiteY47" fmla="*/ 544246 h 606722"/>
              <a:gd name="connsiteX48" fmla="*/ 186911 w 607639"/>
              <a:gd name="connsiteY48" fmla="*/ 527271 h 606722"/>
              <a:gd name="connsiteX49" fmla="*/ 160566 w 607639"/>
              <a:gd name="connsiteY49" fmla="*/ 553577 h 606722"/>
              <a:gd name="connsiteX50" fmla="*/ 124786 w 607639"/>
              <a:gd name="connsiteY50" fmla="*/ 553577 h 606722"/>
              <a:gd name="connsiteX51" fmla="*/ 53225 w 607639"/>
              <a:gd name="connsiteY51" fmla="*/ 482125 h 606722"/>
              <a:gd name="connsiteX52" fmla="*/ 53225 w 607639"/>
              <a:gd name="connsiteY52" fmla="*/ 446310 h 606722"/>
              <a:gd name="connsiteX53" fmla="*/ 79482 w 607639"/>
              <a:gd name="connsiteY53" fmla="*/ 420004 h 606722"/>
              <a:gd name="connsiteX54" fmla="*/ 62482 w 607639"/>
              <a:gd name="connsiteY54" fmla="*/ 379212 h 606722"/>
              <a:gd name="connsiteX55" fmla="*/ 25278 w 607639"/>
              <a:gd name="connsiteY55" fmla="*/ 379212 h 606722"/>
              <a:gd name="connsiteX56" fmla="*/ 0 w 607639"/>
              <a:gd name="connsiteY56" fmla="*/ 353884 h 606722"/>
              <a:gd name="connsiteX57" fmla="*/ 0 w 607639"/>
              <a:gd name="connsiteY57" fmla="*/ 252749 h 606722"/>
              <a:gd name="connsiteX58" fmla="*/ 25278 w 607639"/>
              <a:gd name="connsiteY58" fmla="*/ 227510 h 606722"/>
              <a:gd name="connsiteX59" fmla="*/ 62482 w 607639"/>
              <a:gd name="connsiteY59" fmla="*/ 227510 h 606722"/>
              <a:gd name="connsiteX60" fmla="*/ 79482 w 607639"/>
              <a:gd name="connsiteY60" fmla="*/ 186629 h 606722"/>
              <a:gd name="connsiteX61" fmla="*/ 53225 w 607639"/>
              <a:gd name="connsiteY61" fmla="*/ 160323 h 606722"/>
              <a:gd name="connsiteX62" fmla="*/ 53225 w 607639"/>
              <a:gd name="connsiteY62" fmla="*/ 124597 h 606722"/>
              <a:gd name="connsiteX63" fmla="*/ 124786 w 607639"/>
              <a:gd name="connsiteY63" fmla="*/ 53145 h 606722"/>
              <a:gd name="connsiteX64" fmla="*/ 160566 w 607639"/>
              <a:gd name="connsiteY64" fmla="*/ 53145 h 606722"/>
              <a:gd name="connsiteX65" fmla="*/ 186911 w 607639"/>
              <a:gd name="connsiteY65" fmla="*/ 79451 h 606722"/>
              <a:gd name="connsiteX66" fmla="*/ 227854 w 607639"/>
              <a:gd name="connsiteY66" fmla="*/ 62387 h 606722"/>
              <a:gd name="connsiteX67" fmla="*/ 227854 w 607639"/>
              <a:gd name="connsiteY67" fmla="*/ 25239 h 606722"/>
              <a:gd name="connsiteX68" fmla="*/ 253131 w 607639"/>
              <a:gd name="connsiteY6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606722">
                <a:moveTo>
                  <a:pt x="303820" y="278099"/>
                </a:moveTo>
                <a:cubicBezTo>
                  <a:pt x="317792" y="278099"/>
                  <a:pt x="329118" y="289410"/>
                  <a:pt x="329118" y="303362"/>
                </a:cubicBezTo>
                <a:cubicBezTo>
                  <a:pt x="329118" y="317314"/>
                  <a:pt x="317792" y="328625"/>
                  <a:pt x="303820" y="328625"/>
                </a:cubicBezTo>
                <a:cubicBezTo>
                  <a:pt x="289848" y="328625"/>
                  <a:pt x="278522" y="317314"/>
                  <a:pt x="278522" y="303362"/>
                </a:cubicBezTo>
                <a:cubicBezTo>
                  <a:pt x="278522" y="289410"/>
                  <a:pt x="289848" y="278099"/>
                  <a:pt x="303820" y="278099"/>
                </a:cubicBezTo>
                <a:close/>
                <a:moveTo>
                  <a:pt x="303775" y="252735"/>
                </a:moveTo>
                <a:cubicBezTo>
                  <a:pt x="275921" y="252735"/>
                  <a:pt x="253140" y="275492"/>
                  <a:pt x="253140" y="303317"/>
                </a:cubicBezTo>
                <a:cubicBezTo>
                  <a:pt x="253140" y="331231"/>
                  <a:pt x="275921" y="353900"/>
                  <a:pt x="303775" y="353900"/>
                </a:cubicBezTo>
                <a:cubicBezTo>
                  <a:pt x="331718" y="353900"/>
                  <a:pt x="354410" y="331231"/>
                  <a:pt x="354410" y="303317"/>
                </a:cubicBezTo>
                <a:cubicBezTo>
                  <a:pt x="354410" y="275492"/>
                  <a:pt x="331718" y="252735"/>
                  <a:pt x="303775" y="252735"/>
                </a:cubicBezTo>
                <a:close/>
                <a:moveTo>
                  <a:pt x="303775" y="202241"/>
                </a:moveTo>
                <a:cubicBezTo>
                  <a:pt x="359660" y="202241"/>
                  <a:pt x="405045" y="247579"/>
                  <a:pt x="405045" y="303317"/>
                </a:cubicBezTo>
                <a:cubicBezTo>
                  <a:pt x="405045" y="359144"/>
                  <a:pt x="359660" y="404482"/>
                  <a:pt x="303775" y="404482"/>
                </a:cubicBezTo>
                <a:cubicBezTo>
                  <a:pt x="247978" y="404482"/>
                  <a:pt x="202593" y="359144"/>
                  <a:pt x="202593" y="303317"/>
                </a:cubicBezTo>
                <a:cubicBezTo>
                  <a:pt x="202593" y="247579"/>
                  <a:pt x="247978" y="202241"/>
                  <a:pt x="303775" y="202241"/>
                </a:cubicBezTo>
                <a:close/>
                <a:moveTo>
                  <a:pt x="303775" y="151703"/>
                </a:moveTo>
                <a:cubicBezTo>
                  <a:pt x="220021" y="151703"/>
                  <a:pt x="151932" y="219689"/>
                  <a:pt x="151932" y="303317"/>
                </a:cubicBezTo>
                <a:cubicBezTo>
                  <a:pt x="151932" y="387033"/>
                  <a:pt x="220021" y="455019"/>
                  <a:pt x="303775" y="455019"/>
                </a:cubicBezTo>
                <a:cubicBezTo>
                  <a:pt x="387618" y="455019"/>
                  <a:pt x="455707" y="387033"/>
                  <a:pt x="455707" y="303317"/>
                </a:cubicBezTo>
                <a:cubicBezTo>
                  <a:pt x="455707" y="219689"/>
                  <a:pt x="387618" y="151703"/>
                  <a:pt x="303775" y="151703"/>
                </a:cubicBezTo>
                <a:close/>
                <a:moveTo>
                  <a:pt x="253131" y="0"/>
                </a:moveTo>
                <a:lnTo>
                  <a:pt x="354419" y="0"/>
                </a:lnTo>
                <a:cubicBezTo>
                  <a:pt x="368482" y="0"/>
                  <a:pt x="379786" y="11287"/>
                  <a:pt x="379786" y="25239"/>
                </a:cubicBezTo>
                <a:lnTo>
                  <a:pt x="379786" y="62387"/>
                </a:lnTo>
                <a:cubicBezTo>
                  <a:pt x="393849" y="66831"/>
                  <a:pt x="407555" y="72519"/>
                  <a:pt x="420639" y="79451"/>
                </a:cubicBezTo>
                <a:lnTo>
                  <a:pt x="446985" y="53145"/>
                </a:lnTo>
                <a:cubicBezTo>
                  <a:pt x="456953" y="43191"/>
                  <a:pt x="472974" y="43191"/>
                  <a:pt x="482854" y="53145"/>
                </a:cubicBezTo>
                <a:lnTo>
                  <a:pt x="554414" y="124597"/>
                </a:lnTo>
                <a:cubicBezTo>
                  <a:pt x="564294" y="134462"/>
                  <a:pt x="564294" y="150459"/>
                  <a:pt x="554414" y="160323"/>
                </a:cubicBezTo>
                <a:lnTo>
                  <a:pt x="528069" y="186629"/>
                </a:lnTo>
                <a:cubicBezTo>
                  <a:pt x="535011" y="199782"/>
                  <a:pt x="540707" y="213468"/>
                  <a:pt x="545158" y="227510"/>
                </a:cubicBezTo>
                <a:lnTo>
                  <a:pt x="582273" y="227510"/>
                </a:lnTo>
                <a:cubicBezTo>
                  <a:pt x="596336" y="227510"/>
                  <a:pt x="607639" y="238796"/>
                  <a:pt x="607639" y="252749"/>
                </a:cubicBezTo>
                <a:lnTo>
                  <a:pt x="607639" y="353884"/>
                </a:lnTo>
                <a:cubicBezTo>
                  <a:pt x="607639" y="367926"/>
                  <a:pt x="596247" y="379212"/>
                  <a:pt x="582273" y="379212"/>
                </a:cubicBezTo>
                <a:lnTo>
                  <a:pt x="545158" y="379212"/>
                </a:lnTo>
                <a:cubicBezTo>
                  <a:pt x="540707" y="393254"/>
                  <a:pt x="535011" y="406940"/>
                  <a:pt x="528069" y="420004"/>
                </a:cubicBezTo>
                <a:lnTo>
                  <a:pt x="554414" y="446310"/>
                </a:lnTo>
                <a:cubicBezTo>
                  <a:pt x="564294" y="456263"/>
                  <a:pt x="564294" y="472260"/>
                  <a:pt x="554414" y="482125"/>
                </a:cubicBezTo>
                <a:lnTo>
                  <a:pt x="482854" y="553577"/>
                </a:lnTo>
                <a:cubicBezTo>
                  <a:pt x="472974" y="563442"/>
                  <a:pt x="456953" y="563442"/>
                  <a:pt x="446985" y="553577"/>
                </a:cubicBezTo>
                <a:lnTo>
                  <a:pt x="420639" y="527271"/>
                </a:lnTo>
                <a:cubicBezTo>
                  <a:pt x="407555" y="534203"/>
                  <a:pt x="393849" y="539802"/>
                  <a:pt x="379786" y="544246"/>
                </a:cubicBezTo>
                <a:lnTo>
                  <a:pt x="379786" y="581394"/>
                </a:lnTo>
                <a:cubicBezTo>
                  <a:pt x="379786" y="595435"/>
                  <a:pt x="368393" y="606722"/>
                  <a:pt x="354419" y="606722"/>
                </a:cubicBezTo>
                <a:lnTo>
                  <a:pt x="253131" y="606722"/>
                </a:lnTo>
                <a:cubicBezTo>
                  <a:pt x="239157" y="606722"/>
                  <a:pt x="227854" y="595435"/>
                  <a:pt x="227854" y="581394"/>
                </a:cubicBezTo>
                <a:lnTo>
                  <a:pt x="227854" y="544246"/>
                </a:lnTo>
                <a:cubicBezTo>
                  <a:pt x="213791" y="539802"/>
                  <a:pt x="200084" y="534203"/>
                  <a:pt x="186911" y="527271"/>
                </a:cubicBezTo>
                <a:lnTo>
                  <a:pt x="160566" y="553577"/>
                </a:lnTo>
                <a:cubicBezTo>
                  <a:pt x="150686" y="563442"/>
                  <a:pt x="134665" y="563442"/>
                  <a:pt x="124786" y="553577"/>
                </a:cubicBezTo>
                <a:lnTo>
                  <a:pt x="53225" y="482125"/>
                </a:lnTo>
                <a:cubicBezTo>
                  <a:pt x="43257" y="472260"/>
                  <a:pt x="43257" y="456263"/>
                  <a:pt x="53225" y="446310"/>
                </a:cubicBezTo>
                <a:lnTo>
                  <a:pt x="79482" y="420004"/>
                </a:lnTo>
                <a:cubicBezTo>
                  <a:pt x="72629" y="406940"/>
                  <a:pt x="66932" y="393254"/>
                  <a:pt x="62482" y="379212"/>
                </a:cubicBezTo>
                <a:lnTo>
                  <a:pt x="25278" y="379212"/>
                </a:lnTo>
                <a:cubicBezTo>
                  <a:pt x="11304" y="379212"/>
                  <a:pt x="0" y="367926"/>
                  <a:pt x="0" y="353884"/>
                </a:cubicBezTo>
                <a:lnTo>
                  <a:pt x="0" y="252749"/>
                </a:lnTo>
                <a:cubicBezTo>
                  <a:pt x="0" y="238796"/>
                  <a:pt x="11304" y="227510"/>
                  <a:pt x="25278" y="227510"/>
                </a:cubicBezTo>
                <a:lnTo>
                  <a:pt x="62482" y="227510"/>
                </a:lnTo>
                <a:cubicBezTo>
                  <a:pt x="66932" y="213468"/>
                  <a:pt x="72629" y="199782"/>
                  <a:pt x="79482" y="186629"/>
                </a:cubicBezTo>
                <a:lnTo>
                  <a:pt x="53225" y="160323"/>
                </a:lnTo>
                <a:cubicBezTo>
                  <a:pt x="43257" y="150459"/>
                  <a:pt x="43257" y="134462"/>
                  <a:pt x="53225" y="124597"/>
                </a:cubicBezTo>
                <a:lnTo>
                  <a:pt x="124786" y="53145"/>
                </a:lnTo>
                <a:cubicBezTo>
                  <a:pt x="134665" y="43191"/>
                  <a:pt x="150686" y="43191"/>
                  <a:pt x="160566" y="53145"/>
                </a:cubicBezTo>
                <a:lnTo>
                  <a:pt x="186911" y="79451"/>
                </a:lnTo>
                <a:cubicBezTo>
                  <a:pt x="200084" y="72519"/>
                  <a:pt x="213791" y="66831"/>
                  <a:pt x="227854" y="62387"/>
                </a:cubicBezTo>
                <a:lnTo>
                  <a:pt x="227854" y="25239"/>
                </a:lnTo>
                <a:cubicBezTo>
                  <a:pt x="227854" y="11287"/>
                  <a:pt x="239157" y="0"/>
                  <a:pt x="253131" y="0"/>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83" name="placeholder_286118"/>
          <p:cNvSpPr>
            <a:spLocks noChangeAspect="1"/>
          </p:cNvSpPr>
          <p:nvPr>
            <p:custDataLst>
              <p:tags r:id="rId40"/>
            </p:custDataLst>
          </p:nvPr>
        </p:nvSpPr>
        <p:spPr bwMode="auto">
          <a:xfrm>
            <a:off x="3801516" y="3596830"/>
            <a:ext cx="328826" cy="385762"/>
          </a:xfrm>
          <a:custGeom>
            <a:avLst/>
            <a:gdLst>
              <a:gd name="T0" fmla="*/ 4448 w 5811"/>
              <a:gd name="T1" fmla="*/ 4374 h 6827"/>
              <a:gd name="T2" fmla="*/ 4640 w 5811"/>
              <a:gd name="T3" fmla="*/ 4074 h 6827"/>
              <a:gd name="T4" fmla="*/ 5160 w 5811"/>
              <a:gd name="T5" fmla="*/ 2255 h 6827"/>
              <a:gd name="T6" fmla="*/ 2905 w 5811"/>
              <a:gd name="T7" fmla="*/ 0 h 6827"/>
              <a:gd name="T8" fmla="*/ 650 w 5811"/>
              <a:gd name="T9" fmla="*/ 2255 h 6827"/>
              <a:gd name="T10" fmla="*/ 1363 w 5811"/>
              <a:gd name="T11" fmla="*/ 4373 h 6827"/>
              <a:gd name="T12" fmla="*/ 0 w 5811"/>
              <a:gd name="T13" fmla="*/ 5506 h 6827"/>
              <a:gd name="T14" fmla="*/ 939 w 5811"/>
              <a:gd name="T15" fmla="*/ 6498 h 6827"/>
              <a:gd name="T16" fmla="*/ 2905 w 5811"/>
              <a:gd name="T17" fmla="*/ 6827 h 6827"/>
              <a:gd name="T18" fmla="*/ 4871 w 5811"/>
              <a:gd name="T19" fmla="*/ 6498 h 6827"/>
              <a:gd name="T20" fmla="*/ 5811 w 5811"/>
              <a:gd name="T21" fmla="*/ 5506 h 6827"/>
              <a:gd name="T22" fmla="*/ 4448 w 5811"/>
              <a:gd name="T23" fmla="*/ 4374 h 6827"/>
              <a:gd name="T24" fmla="*/ 2905 w 5811"/>
              <a:gd name="T25" fmla="*/ 1551 h 6827"/>
              <a:gd name="T26" fmla="*/ 3610 w 5811"/>
              <a:gd name="T27" fmla="*/ 2255 h 6827"/>
              <a:gd name="T28" fmla="*/ 2905 w 5811"/>
              <a:gd name="T29" fmla="*/ 2960 h 6827"/>
              <a:gd name="T30" fmla="*/ 2201 w 5811"/>
              <a:gd name="T31" fmla="*/ 2255 h 6827"/>
              <a:gd name="T32" fmla="*/ 2905 w 5811"/>
              <a:gd name="T33" fmla="*/ 1551 h 6827"/>
              <a:gd name="T34" fmla="*/ 4675 w 5811"/>
              <a:gd name="T35" fmla="*/ 6008 h 6827"/>
              <a:gd name="T36" fmla="*/ 2905 w 5811"/>
              <a:gd name="T37" fmla="*/ 6298 h 6827"/>
              <a:gd name="T38" fmla="*/ 1136 w 5811"/>
              <a:gd name="T39" fmla="*/ 6008 h 6827"/>
              <a:gd name="T40" fmla="*/ 528 w 5811"/>
              <a:gd name="T41" fmla="*/ 5506 h 6827"/>
              <a:gd name="T42" fmla="*/ 1719 w 5811"/>
              <a:gd name="T43" fmla="*/ 4831 h 6827"/>
              <a:gd name="T44" fmla="*/ 2761 w 5811"/>
              <a:gd name="T45" fmla="*/ 5768 h 6827"/>
              <a:gd name="T46" fmla="*/ 2905 w 5811"/>
              <a:gd name="T47" fmla="*/ 5812 h 6827"/>
              <a:gd name="T48" fmla="*/ 3050 w 5811"/>
              <a:gd name="T49" fmla="*/ 5768 h 6827"/>
              <a:gd name="T50" fmla="*/ 3666 w 5811"/>
              <a:gd name="T51" fmla="*/ 5270 h 6827"/>
              <a:gd name="T52" fmla="*/ 4092 w 5811"/>
              <a:gd name="T53" fmla="*/ 4831 h 6827"/>
              <a:gd name="T54" fmla="*/ 5283 w 5811"/>
              <a:gd name="T55" fmla="*/ 5506 h 6827"/>
              <a:gd name="T56" fmla="*/ 4675 w 5811"/>
              <a:gd name="T57" fmla="*/ 600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11" h="6827">
                <a:moveTo>
                  <a:pt x="4448" y="4374"/>
                </a:moveTo>
                <a:cubicBezTo>
                  <a:pt x="4517" y="4275"/>
                  <a:pt x="4581" y="4175"/>
                  <a:pt x="4640" y="4074"/>
                </a:cubicBezTo>
                <a:cubicBezTo>
                  <a:pt x="4985" y="3483"/>
                  <a:pt x="5160" y="2871"/>
                  <a:pt x="5160" y="2255"/>
                </a:cubicBezTo>
                <a:cubicBezTo>
                  <a:pt x="5160" y="1012"/>
                  <a:pt x="4149" y="0"/>
                  <a:pt x="2905" y="0"/>
                </a:cubicBezTo>
                <a:cubicBezTo>
                  <a:pt x="1662" y="0"/>
                  <a:pt x="650" y="1012"/>
                  <a:pt x="650" y="2255"/>
                </a:cubicBezTo>
                <a:cubicBezTo>
                  <a:pt x="650" y="2973"/>
                  <a:pt x="895" y="3696"/>
                  <a:pt x="1363" y="4373"/>
                </a:cubicBezTo>
                <a:cubicBezTo>
                  <a:pt x="501" y="4604"/>
                  <a:pt x="0" y="5014"/>
                  <a:pt x="0" y="5506"/>
                </a:cubicBezTo>
                <a:cubicBezTo>
                  <a:pt x="0" y="5903"/>
                  <a:pt x="333" y="6256"/>
                  <a:pt x="939" y="6498"/>
                </a:cubicBezTo>
                <a:cubicBezTo>
                  <a:pt x="1469" y="6710"/>
                  <a:pt x="2167" y="6827"/>
                  <a:pt x="2905" y="6827"/>
                </a:cubicBezTo>
                <a:cubicBezTo>
                  <a:pt x="3644" y="6827"/>
                  <a:pt x="4342" y="6710"/>
                  <a:pt x="4871" y="6498"/>
                </a:cubicBezTo>
                <a:cubicBezTo>
                  <a:pt x="5477" y="6256"/>
                  <a:pt x="5811" y="5903"/>
                  <a:pt x="5811" y="5506"/>
                </a:cubicBezTo>
                <a:cubicBezTo>
                  <a:pt x="5811" y="5014"/>
                  <a:pt x="5310" y="4604"/>
                  <a:pt x="4448" y="4374"/>
                </a:cubicBezTo>
                <a:close/>
                <a:moveTo>
                  <a:pt x="2905" y="1551"/>
                </a:moveTo>
                <a:cubicBezTo>
                  <a:pt x="3294" y="1551"/>
                  <a:pt x="3610" y="1866"/>
                  <a:pt x="3610" y="2255"/>
                </a:cubicBezTo>
                <a:cubicBezTo>
                  <a:pt x="3610" y="2644"/>
                  <a:pt x="3294" y="2960"/>
                  <a:pt x="2905" y="2960"/>
                </a:cubicBezTo>
                <a:cubicBezTo>
                  <a:pt x="2516" y="2960"/>
                  <a:pt x="2201" y="2644"/>
                  <a:pt x="2201" y="2255"/>
                </a:cubicBezTo>
                <a:cubicBezTo>
                  <a:pt x="2201" y="1866"/>
                  <a:pt x="2516" y="1551"/>
                  <a:pt x="2905" y="1551"/>
                </a:cubicBezTo>
                <a:close/>
                <a:moveTo>
                  <a:pt x="4675" y="6008"/>
                </a:moveTo>
                <a:cubicBezTo>
                  <a:pt x="4207" y="6195"/>
                  <a:pt x="3578" y="6298"/>
                  <a:pt x="2905" y="6298"/>
                </a:cubicBezTo>
                <a:cubicBezTo>
                  <a:pt x="2233" y="6298"/>
                  <a:pt x="1604" y="6195"/>
                  <a:pt x="1136" y="6008"/>
                </a:cubicBezTo>
                <a:cubicBezTo>
                  <a:pt x="766" y="5860"/>
                  <a:pt x="528" y="5663"/>
                  <a:pt x="528" y="5506"/>
                </a:cubicBezTo>
                <a:cubicBezTo>
                  <a:pt x="528" y="5295"/>
                  <a:pt x="944" y="4996"/>
                  <a:pt x="1719" y="4831"/>
                </a:cubicBezTo>
                <a:cubicBezTo>
                  <a:pt x="2232" y="5420"/>
                  <a:pt x="2739" y="5754"/>
                  <a:pt x="2761" y="5768"/>
                </a:cubicBezTo>
                <a:cubicBezTo>
                  <a:pt x="2805" y="5797"/>
                  <a:pt x="2855" y="5812"/>
                  <a:pt x="2905" y="5812"/>
                </a:cubicBezTo>
                <a:cubicBezTo>
                  <a:pt x="2956" y="5812"/>
                  <a:pt x="3006" y="5797"/>
                  <a:pt x="3050" y="5768"/>
                </a:cubicBezTo>
                <a:cubicBezTo>
                  <a:pt x="3061" y="5761"/>
                  <a:pt x="3327" y="5586"/>
                  <a:pt x="3666" y="5270"/>
                </a:cubicBezTo>
                <a:cubicBezTo>
                  <a:pt x="3819" y="5128"/>
                  <a:pt x="3961" y="4982"/>
                  <a:pt x="4092" y="4831"/>
                </a:cubicBezTo>
                <a:cubicBezTo>
                  <a:pt x="4866" y="4997"/>
                  <a:pt x="5283" y="5295"/>
                  <a:pt x="5283" y="5506"/>
                </a:cubicBezTo>
                <a:cubicBezTo>
                  <a:pt x="5283" y="5663"/>
                  <a:pt x="5044" y="5860"/>
                  <a:pt x="4675" y="6008"/>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84" name="statistical-chart_64023"/>
          <p:cNvSpPr>
            <a:spLocks noChangeAspect="1"/>
          </p:cNvSpPr>
          <p:nvPr>
            <p:custDataLst>
              <p:tags r:id="rId41"/>
            </p:custDataLst>
          </p:nvPr>
        </p:nvSpPr>
        <p:spPr bwMode="auto">
          <a:xfrm>
            <a:off x="1493246" y="4795037"/>
            <a:ext cx="343872" cy="385762"/>
          </a:xfrm>
          <a:custGeom>
            <a:avLst/>
            <a:gdLst>
              <a:gd name="connsiteX0" fmla="*/ 16193 w 538132"/>
              <a:gd name="connsiteY0" fmla="*/ 302232 h 603687"/>
              <a:gd name="connsiteX1" fmla="*/ 132346 w 538132"/>
              <a:gd name="connsiteY1" fmla="*/ 302232 h 603687"/>
              <a:gd name="connsiteX2" fmla="*/ 148540 w 538132"/>
              <a:gd name="connsiteY2" fmla="*/ 318399 h 603687"/>
              <a:gd name="connsiteX3" fmla="*/ 148540 w 538132"/>
              <a:gd name="connsiteY3" fmla="*/ 587520 h 603687"/>
              <a:gd name="connsiteX4" fmla="*/ 132346 w 538132"/>
              <a:gd name="connsiteY4" fmla="*/ 603687 h 603687"/>
              <a:gd name="connsiteX5" fmla="*/ 16193 w 538132"/>
              <a:gd name="connsiteY5" fmla="*/ 603687 h 603687"/>
              <a:gd name="connsiteX6" fmla="*/ 0 w 538132"/>
              <a:gd name="connsiteY6" fmla="*/ 587520 h 603687"/>
              <a:gd name="connsiteX7" fmla="*/ 0 w 538132"/>
              <a:gd name="connsiteY7" fmla="*/ 318399 h 603687"/>
              <a:gd name="connsiteX8" fmla="*/ 16193 w 538132"/>
              <a:gd name="connsiteY8" fmla="*/ 302232 h 603687"/>
              <a:gd name="connsiteX9" fmla="*/ 405786 w 538132"/>
              <a:gd name="connsiteY9" fmla="*/ 186857 h 603687"/>
              <a:gd name="connsiteX10" fmla="*/ 521939 w 538132"/>
              <a:gd name="connsiteY10" fmla="*/ 186857 h 603687"/>
              <a:gd name="connsiteX11" fmla="*/ 538132 w 538132"/>
              <a:gd name="connsiteY11" fmla="*/ 203025 h 603687"/>
              <a:gd name="connsiteX12" fmla="*/ 538132 w 538132"/>
              <a:gd name="connsiteY12" fmla="*/ 587520 h 603687"/>
              <a:gd name="connsiteX13" fmla="*/ 521939 w 538132"/>
              <a:gd name="connsiteY13" fmla="*/ 603687 h 603687"/>
              <a:gd name="connsiteX14" fmla="*/ 405786 w 538132"/>
              <a:gd name="connsiteY14" fmla="*/ 603687 h 603687"/>
              <a:gd name="connsiteX15" fmla="*/ 389592 w 538132"/>
              <a:gd name="connsiteY15" fmla="*/ 587520 h 603687"/>
              <a:gd name="connsiteX16" fmla="*/ 389592 w 538132"/>
              <a:gd name="connsiteY16" fmla="*/ 203025 h 603687"/>
              <a:gd name="connsiteX17" fmla="*/ 405786 w 538132"/>
              <a:gd name="connsiteY17" fmla="*/ 186857 h 603687"/>
              <a:gd name="connsiteX18" fmla="*/ 211024 w 538132"/>
              <a:gd name="connsiteY18" fmla="*/ 0 h 603687"/>
              <a:gd name="connsiteX19" fmla="*/ 327177 w 538132"/>
              <a:gd name="connsiteY19" fmla="*/ 0 h 603687"/>
              <a:gd name="connsiteX20" fmla="*/ 343371 w 538132"/>
              <a:gd name="connsiteY20" fmla="*/ 16168 h 603687"/>
              <a:gd name="connsiteX21" fmla="*/ 343371 w 538132"/>
              <a:gd name="connsiteY21" fmla="*/ 587519 h 603687"/>
              <a:gd name="connsiteX22" fmla="*/ 327177 w 538132"/>
              <a:gd name="connsiteY22" fmla="*/ 603687 h 603687"/>
              <a:gd name="connsiteX23" fmla="*/ 211024 w 538132"/>
              <a:gd name="connsiteY23" fmla="*/ 603687 h 603687"/>
              <a:gd name="connsiteX24" fmla="*/ 194831 w 538132"/>
              <a:gd name="connsiteY24" fmla="*/ 587519 h 603687"/>
              <a:gd name="connsiteX25" fmla="*/ 194831 w 538132"/>
              <a:gd name="connsiteY25" fmla="*/ 16168 h 603687"/>
              <a:gd name="connsiteX26" fmla="*/ 211024 w 538132"/>
              <a:gd name="connsiteY26" fmla="*/ 0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132" h="603687">
                <a:moveTo>
                  <a:pt x="16193" y="302232"/>
                </a:moveTo>
                <a:lnTo>
                  <a:pt x="132346" y="302232"/>
                </a:lnTo>
                <a:cubicBezTo>
                  <a:pt x="141235" y="302232"/>
                  <a:pt x="148540" y="309525"/>
                  <a:pt x="148540" y="318399"/>
                </a:cubicBezTo>
                <a:lnTo>
                  <a:pt x="148540" y="587520"/>
                </a:lnTo>
                <a:cubicBezTo>
                  <a:pt x="148540" y="596394"/>
                  <a:pt x="141235" y="603687"/>
                  <a:pt x="132346" y="603687"/>
                </a:cubicBezTo>
                <a:lnTo>
                  <a:pt x="16193" y="603687"/>
                </a:lnTo>
                <a:cubicBezTo>
                  <a:pt x="7305" y="603687"/>
                  <a:pt x="0" y="596394"/>
                  <a:pt x="0" y="587520"/>
                </a:cubicBezTo>
                <a:lnTo>
                  <a:pt x="0" y="318399"/>
                </a:lnTo>
                <a:cubicBezTo>
                  <a:pt x="0" y="309525"/>
                  <a:pt x="7305" y="302232"/>
                  <a:pt x="16193" y="302232"/>
                </a:cubicBezTo>
                <a:close/>
                <a:moveTo>
                  <a:pt x="405786" y="186857"/>
                </a:moveTo>
                <a:lnTo>
                  <a:pt x="521939" y="186857"/>
                </a:lnTo>
                <a:cubicBezTo>
                  <a:pt x="530827" y="186857"/>
                  <a:pt x="538132" y="194029"/>
                  <a:pt x="538132" y="203025"/>
                </a:cubicBezTo>
                <a:lnTo>
                  <a:pt x="538132" y="587520"/>
                </a:lnTo>
                <a:cubicBezTo>
                  <a:pt x="538132" y="596393"/>
                  <a:pt x="530827" y="603687"/>
                  <a:pt x="521939" y="603687"/>
                </a:cubicBezTo>
                <a:lnTo>
                  <a:pt x="405786" y="603687"/>
                </a:lnTo>
                <a:cubicBezTo>
                  <a:pt x="396897" y="603687"/>
                  <a:pt x="389592" y="596393"/>
                  <a:pt x="389592" y="587520"/>
                </a:cubicBezTo>
                <a:lnTo>
                  <a:pt x="389592" y="203025"/>
                </a:lnTo>
                <a:cubicBezTo>
                  <a:pt x="389592" y="194029"/>
                  <a:pt x="396897" y="186857"/>
                  <a:pt x="405786" y="186857"/>
                </a:cubicBezTo>
                <a:close/>
                <a:moveTo>
                  <a:pt x="211024" y="0"/>
                </a:moveTo>
                <a:lnTo>
                  <a:pt x="327177" y="0"/>
                </a:lnTo>
                <a:cubicBezTo>
                  <a:pt x="336066" y="0"/>
                  <a:pt x="343371" y="7294"/>
                  <a:pt x="343371" y="16168"/>
                </a:cubicBezTo>
                <a:lnTo>
                  <a:pt x="343371" y="587519"/>
                </a:lnTo>
                <a:cubicBezTo>
                  <a:pt x="343371" y="596393"/>
                  <a:pt x="336066" y="603687"/>
                  <a:pt x="327177" y="603687"/>
                </a:cubicBezTo>
                <a:lnTo>
                  <a:pt x="211024" y="603687"/>
                </a:lnTo>
                <a:cubicBezTo>
                  <a:pt x="202136" y="603687"/>
                  <a:pt x="194831" y="596393"/>
                  <a:pt x="194831" y="587519"/>
                </a:cubicBezTo>
                <a:lnTo>
                  <a:pt x="194831" y="16168"/>
                </a:lnTo>
                <a:cubicBezTo>
                  <a:pt x="194831" y="7294"/>
                  <a:pt x="202136" y="0"/>
                  <a:pt x="211024" y="0"/>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85" name="wifi-cloud_72981"/>
          <p:cNvSpPr>
            <a:spLocks noChangeAspect="1"/>
          </p:cNvSpPr>
          <p:nvPr>
            <p:custDataLst>
              <p:tags r:id="rId42"/>
            </p:custDataLst>
          </p:nvPr>
        </p:nvSpPr>
        <p:spPr bwMode="auto">
          <a:xfrm>
            <a:off x="785933" y="3596830"/>
            <a:ext cx="384777" cy="385762"/>
          </a:xfrm>
          <a:custGeom>
            <a:avLst/>
            <a:gdLst>
              <a:gd name="connsiteX0" fmla="*/ 283655 w 606580"/>
              <a:gd name="connsiteY0" fmla="*/ 180789 h 608133"/>
              <a:gd name="connsiteX1" fmla="*/ 463969 w 606580"/>
              <a:gd name="connsiteY1" fmla="*/ 329895 h 608133"/>
              <a:gd name="connsiteX2" fmla="*/ 467288 w 606580"/>
              <a:gd name="connsiteY2" fmla="*/ 329803 h 608133"/>
              <a:gd name="connsiteX3" fmla="*/ 606580 w 606580"/>
              <a:gd name="connsiteY3" fmla="*/ 468968 h 608133"/>
              <a:gd name="connsiteX4" fmla="*/ 467288 w 606580"/>
              <a:gd name="connsiteY4" fmla="*/ 608133 h 608133"/>
              <a:gd name="connsiteX5" fmla="*/ 92278 w 606580"/>
              <a:gd name="connsiteY5" fmla="*/ 608133 h 608133"/>
              <a:gd name="connsiteX6" fmla="*/ 0 w 606580"/>
              <a:gd name="connsiteY6" fmla="*/ 508177 h 608133"/>
              <a:gd name="connsiteX7" fmla="*/ 100113 w 606580"/>
              <a:gd name="connsiteY7" fmla="*/ 408221 h 608133"/>
              <a:gd name="connsiteX8" fmla="*/ 105829 w 606580"/>
              <a:gd name="connsiteY8" fmla="*/ 408774 h 608133"/>
              <a:gd name="connsiteX9" fmla="*/ 100113 w 606580"/>
              <a:gd name="connsiteY9" fmla="*/ 364042 h 608133"/>
              <a:gd name="connsiteX10" fmla="*/ 283655 w 606580"/>
              <a:gd name="connsiteY10" fmla="*/ 180789 h 608133"/>
              <a:gd name="connsiteX11" fmla="*/ 399230 w 606580"/>
              <a:gd name="connsiteY11" fmla="*/ 97945 h 608133"/>
              <a:gd name="connsiteX12" fmla="*/ 506377 w 606580"/>
              <a:gd name="connsiteY12" fmla="*/ 204910 h 608133"/>
              <a:gd name="connsiteX13" fmla="*/ 476133 w 606580"/>
              <a:gd name="connsiteY13" fmla="*/ 235195 h 608133"/>
              <a:gd name="connsiteX14" fmla="*/ 445888 w 606580"/>
              <a:gd name="connsiteY14" fmla="*/ 204910 h 608133"/>
              <a:gd name="connsiteX15" fmla="*/ 399230 w 606580"/>
              <a:gd name="connsiteY15" fmla="*/ 158424 h 608133"/>
              <a:gd name="connsiteX16" fmla="*/ 368986 w 606580"/>
              <a:gd name="connsiteY16" fmla="*/ 128230 h 608133"/>
              <a:gd name="connsiteX17" fmla="*/ 399230 w 606580"/>
              <a:gd name="connsiteY17" fmla="*/ 97945 h 608133"/>
              <a:gd name="connsiteX18" fmla="*/ 403459 w 606580"/>
              <a:gd name="connsiteY18" fmla="*/ 0 h 608133"/>
              <a:gd name="connsiteX19" fmla="*/ 403552 w 606580"/>
              <a:gd name="connsiteY19" fmla="*/ 0 h 608133"/>
              <a:gd name="connsiteX20" fmla="*/ 604533 w 606580"/>
              <a:gd name="connsiteY20" fmla="*/ 200633 h 608133"/>
              <a:gd name="connsiteX21" fmla="*/ 574294 w 606580"/>
              <a:gd name="connsiteY21" fmla="*/ 230820 h 608133"/>
              <a:gd name="connsiteX22" fmla="*/ 574201 w 606580"/>
              <a:gd name="connsiteY22" fmla="*/ 230820 h 608133"/>
              <a:gd name="connsiteX23" fmla="*/ 543962 w 606580"/>
              <a:gd name="connsiteY23" fmla="*/ 200633 h 608133"/>
              <a:gd name="connsiteX24" fmla="*/ 403552 w 606580"/>
              <a:gd name="connsiteY24" fmla="*/ 60466 h 608133"/>
              <a:gd name="connsiteX25" fmla="*/ 403459 w 606580"/>
              <a:gd name="connsiteY25" fmla="*/ 60466 h 608133"/>
              <a:gd name="connsiteX26" fmla="*/ 373220 w 606580"/>
              <a:gd name="connsiteY26" fmla="*/ 30187 h 608133"/>
              <a:gd name="connsiteX27" fmla="*/ 403459 w 606580"/>
              <a:gd name="connsiteY27" fmla="*/ 0 h 60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8133">
                <a:moveTo>
                  <a:pt x="283655" y="180789"/>
                </a:moveTo>
                <a:cubicBezTo>
                  <a:pt x="373351" y="180789"/>
                  <a:pt x="447929" y="245034"/>
                  <a:pt x="463969" y="329895"/>
                </a:cubicBezTo>
                <a:cubicBezTo>
                  <a:pt x="465075" y="329895"/>
                  <a:pt x="466089" y="329803"/>
                  <a:pt x="467288" y="329803"/>
                </a:cubicBezTo>
                <a:cubicBezTo>
                  <a:pt x="544263" y="329803"/>
                  <a:pt x="606580" y="392022"/>
                  <a:pt x="606580" y="468968"/>
                </a:cubicBezTo>
                <a:cubicBezTo>
                  <a:pt x="606580" y="545730"/>
                  <a:pt x="544263" y="608133"/>
                  <a:pt x="467288" y="608133"/>
                </a:cubicBezTo>
                <a:lnTo>
                  <a:pt x="92278" y="608133"/>
                </a:lnTo>
                <a:cubicBezTo>
                  <a:pt x="40101" y="604636"/>
                  <a:pt x="0" y="561101"/>
                  <a:pt x="0" y="508177"/>
                </a:cubicBezTo>
                <a:cubicBezTo>
                  <a:pt x="0" y="452953"/>
                  <a:pt x="44802" y="408221"/>
                  <a:pt x="100113" y="408221"/>
                </a:cubicBezTo>
                <a:cubicBezTo>
                  <a:pt x="102049" y="408221"/>
                  <a:pt x="103893" y="408589"/>
                  <a:pt x="105829" y="408774"/>
                </a:cubicBezTo>
                <a:cubicBezTo>
                  <a:pt x="102234" y="394415"/>
                  <a:pt x="100113" y="379505"/>
                  <a:pt x="100113" y="364042"/>
                </a:cubicBezTo>
                <a:cubicBezTo>
                  <a:pt x="100113" y="262797"/>
                  <a:pt x="182251" y="180789"/>
                  <a:pt x="283655" y="180789"/>
                </a:cubicBezTo>
                <a:close/>
                <a:moveTo>
                  <a:pt x="399230" y="97945"/>
                </a:moveTo>
                <a:cubicBezTo>
                  <a:pt x="458336" y="97945"/>
                  <a:pt x="506377" y="145997"/>
                  <a:pt x="506377" y="204910"/>
                </a:cubicBezTo>
                <a:cubicBezTo>
                  <a:pt x="506377" y="221664"/>
                  <a:pt x="492822" y="235195"/>
                  <a:pt x="476133" y="235195"/>
                </a:cubicBezTo>
                <a:cubicBezTo>
                  <a:pt x="459443" y="235195"/>
                  <a:pt x="445888" y="221664"/>
                  <a:pt x="445888" y="204910"/>
                </a:cubicBezTo>
                <a:cubicBezTo>
                  <a:pt x="445888" y="179227"/>
                  <a:pt x="424957" y="158424"/>
                  <a:pt x="399230" y="158424"/>
                </a:cubicBezTo>
                <a:cubicBezTo>
                  <a:pt x="382541" y="158424"/>
                  <a:pt x="368986" y="144892"/>
                  <a:pt x="368986" y="128230"/>
                </a:cubicBezTo>
                <a:cubicBezTo>
                  <a:pt x="368986" y="111477"/>
                  <a:pt x="382541" y="97945"/>
                  <a:pt x="399230" y="97945"/>
                </a:cubicBezTo>
                <a:close/>
                <a:moveTo>
                  <a:pt x="403459" y="0"/>
                </a:moveTo>
                <a:lnTo>
                  <a:pt x="403552" y="0"/>
                </a:lnTo>
                <a:cubicBezTo>
                  <a:pt x="514276" y="0"/>
                  <a:pt x="604441" y="90009"/>
                  <a:pt x="604533" y="200633"/>
                </a:cubicBezTo>
                <a:cubicBezTo>
                  <a:pt x="604533" y="217291"/>
                  <a:pt x="590981" y="230820"/>
                  <a:pt x="574294" y="230820"/>
                </a:cubicBezTo>
                <a:lnTo>
                  <a:pt x="574201" y="230820"/>
                </a:lnTo>
                <a:cubicBezTo>
                  <a:pt x="557514" y="230820"/>
                  <a:pt x="543962" y="217291"/>
                  <a:pt x="543962" y="200633"/>
                </a:cubicBezTo>
                <a:cubicBezTo>
                  <a:pt x="543962" y="123325"/>
                  <a:pt x="480902" y="60466"/>
                  <a:pt x="403552" y="60466"/>
                </a:cubicBezTo>
                <a:lnTo>
                  <a:pt x="403459" y="60466"/>
                </a:lnTo>
                <a:cubicBezTo>
                  <a:pt x="386772" y="60466"/>
                  <a:pt x="373220" y="46937"/>
                  <a:pt x="373220" y="30187"/>
                </a:cubicBezTo>
                <a:cubicBezTo>
                  <a:pt x="373220" y="13529"/>
                  <a:pt x="386772" y="0"/>
                  <a:pt x="403459" y="0"/>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86" name="two-coin-stacks_72132"/>
          <p:cNvSpPr>
            <a:spLocks noChangeAspect="1"/>
          </p:cNvSpPr>
          <p:nvPr>
            <p:custDataLst>
              <p:tags r:id="rId43"/>
            </p:custDataLst>
          </p:nvPr>
        </p:nvSpPr>
        <p:spPr bwMode="auto">
          <a:xfrm>
            <a:off x="6252338" y="1582077"/>
            <a:ext cx="391296" cy="385762"/>
          </a:xfrm>
          <a:custGeom>
            <a:avLst/>
            <a:gdLst>
              <a:gd name="connsiteX0" fmla="*/ 261001 w 608698"/>
              <a:gd name="connsiteY0" fmla="*/ 479068 h 600088"/>
              <a:gd name="connsiteX1" fmla="*/ 432425 w 608698"/>
              <a:gd name="connsiteY1" fmla="*/ 554184 h 600088"/>
              <a:gd name="connsiteX2" fmla="*/ 603774 w 608698"/>
              <a:gd name="connsiteY2" fmla="*/ 479068 h 600088"/>
              <a:gd name="connsiteX3" fmla="*/ 608697 w 608698"/>
              <a:gd name="connsiteY3" fmla="*/ 502020 h 600088"/>
              <a:gd name="connsiteX4" fmla="*/ 432425 w 608698"/>
              <a:gd name="connsiteY4" fmla="*/ 600088 h 600088"/>
              <a:gd name="connsiteX5" fmla="*/ 256152 w 608698"/>
              <a:gd name="connsiteY5" fmla="*/ 502020 h 600088"/>
              <a:gd name="connsiteX6" fmla="*/ 261001 w 608698"/>
              <a:gd name="connsiteY6" fmla="*/ 479068 h 600088"/>
              <a:gd name="connsiteX7" fmla="*/ 4924 w 608698"/>
              <a:gd name="connsiteY7" fmla="*/ 382605 h 600088"/>
              <a:gd name="connsiteX8" fmla="*/ 176285 w 608698"/>
              <a:gd name="connsiteY8" fmla="*/ 457793 h 600088"/>
              <a:gd name="connsiteX9" fmla="*/ 236041 w 608698"/>
              <a:gd name="connsiteY9" fmla="*/ 451980 h 600088"/>
              <a:gd name="connsiteX10" fmla="*/ 231640 w 608698"/>
              <a:gd name="connsiteY10" fmla="*/ 462264 h 600088"/>
              <a:gd name="connsiteX11" fmla="*/ 225000 w 608698"/>
              <a:gd name="connsiteY11" fmla="*/ 493412 h 600088"/>
              <a:gd name="connsiteX12" fmla="*/ 225298 w 608698"/>
              <a:gd name="connsiteY12" fmla="*/ 499820 h 600088"/>
              <a:gd name="connsiteX13" fmla="*/ 176285 w 608698"/>
              <a:gd name="connsiteY13" fmla="*/ 503695 h 600088"/>
              <a:gd name="connsiteX14" fmla="*/ 0 w 608698"/>
              <a:gd name="connsiteY14" fmla="*/ 405556 h 600088"/>
              <a:gd name="connsiteX15" fmla="*/ 4924 w 608698"/>
              <a:gd name="connsiteY15" fmla="*/ 382605 h 600088"/>
              <a:gd name="connsiteX16" fmla="*/ 261001 w 608698"/>
              <a:gd name="connsiteY16" fmla="*/ 375478 h 600088"/>
              <a:gd name="connsiteX17" fmla="*/ 432425 w 608698"/>
              <a:gd name="connsiteY17" fmla="*/ 450622 h 600088"/>
              <a:gd name="connsiteX18" fmla="*/ 603774 w 608698"/>
              <a:gd name="connsiteY18" fmla="*/ 375478 h 600088"/>
              <a:gd name="connsiteX19" fmla="*/ 608697 w 608698"/>
              <a:gd name="connsiteY19" fmla="*/ 398416 h 600088"/>
              <a:gd name="connsiteX20" fmla="*/ 432425 w 608698"/>
              <a:gd name="connsiteY20" fmla="*/ 496498 h 600088"/>
              <a:gd name="connsiteX21" fmla="*/ 256152 w 608698"/>
              <a:gd name="connsiteY21" fmla="*/ 398416 h 600088"/>
              <a:gd name="connsiteX22" fmla="*/ 261001 w 608698"/>
              <a:gd name="connsiteY22" fmla="*/ 375478 h 600088"/>
              <a:gd name="connsiteX23" fmla="*/ 4924 w 608698"/>
              <a:gd name="connsiteY23" fmla="*/ 279086 h 600088"/>
              <a:gd name="connsiteX24" fmla="*/ 176285 w 608698"/>
              <a:gd name="connsiteY24" fmla="*/ 354274 h 600088"/>
              <a:gd name="connsiteX25" fmla="*/ 236041 w 608698"/>
              <a:gd name="connsiteY25" fmla="*/ 348461 h 600088"/>
              <a:gd name="connsiteX26" fmla="*/ 231640 w 608698"/>
              <a:gd name="connsiteY26" fmla="*/ 358745 h 600088"/>
              <a:gd name="connsiteX27" fmla="*/ 225000 w 608698"/>
              <a:gd name="connsiteY27" fmla="*/ 389818 h 600088"/>
              <a:gd name="connsiteX28" fmla="*/ 225298 w 608698"/>
              <a:gd name="connsiteY28" fmla="*/ 396301 h 600088"/>
              <a:gd name="connsiteX29" fmla="*/ 176285 w 608698"/>
              <a:gd name="connsiteY29" fmla="*/ 400176 h 600088"/>
              <a:gd name="connsiteX30" fmla="*/ 0 w 608698"/>
              <a:gd name="connsiteY30" fmla="*/ 302037 h 600088"/>
              <a:gd name="connsiteX31" fmla="*/ 4924 w 608698"/>
              <a:gd name="connsiteY31" fmla="*/ 279086 h 600088"/>
              <a:gd name="connsiteX32" fmla="*/ 261001 w 608698"/>
              <a:gd name="connsiteY32" fmla="*/ 271959 h 600088"/>
              <a:gd name="connsiteX33" fmla="*/ 432425 w 608698"/>
              <a:gd name="connsiteY33" fmla="*/ 347103 h 600088"/>
              <a:gd name="connsiteX34" fmla="*/ 603774 w 608698"/>
              <a:gd name="connsiteY34" fmla="*/ 271959 h 600088"/>
              <a:gd name="connsiteX35" fmla="*/ 608697 w 608698"/>
              <a:gd name="connsiteY35" fmla="*/ 294897 h 600088"/>
              <a:gd name="connsiteX36" fmla="*/ 432425 w 608698"/>
              <a:gd name="connsiteY36" fmla="*/ 392979 h 600088"/>
              <a:gd name="connsiteX37" fmla="*/ 256152 w 608698"/>
              <a:gd name="connsiteY37" fmla="*/ 294897 h 600088"/>
              <a:gd name="connsiteX38" fmla="*/ 261001 w 608698"/>
              <a:gd name="connsiteY38" fmla="*/ 271959 h 600088"/>
              <a:gd name="connsiteX39" fmla="*/ 4924 w 608698"/>
              <a:gd name="connsiteY39" fmla="*/ 175567 h 600088"/>
              <a:gd name="connsiteX40" fmla="*/ 176285 w 608698"/>
              <a:gd name="connsiteY40" fmla="*/ 250713 h 600088"/>
              <a:gd name="connsiteX41" fmla="*/ 236041 w 608698"/>
              <a:gd name="connsiteY41" fmla="*/ 244904 h 600088"/>
              <a:gd name="connsiteX42" fmla="*/ 231640 w 608698"/>
              <a:gd name="connsiteY42" fmla="*/ 255182 h 600088"/>
              <a:gd name="connsiteX43" fmla="*/ 225000 w 608698"/>
              <a:gd name="connsiteY43" fmla="*/ 286238 h 600088"/>
              <a:gd name="connsiteX44" fmla="*/ 225298 w 608698"/>
              <a:gd name="connsiteY44" fmla="*/ 292718 h 600088"/>
              <a:gd name="connsiteX45" fmla="*/ 176285 w 608698"/>
              <a:gd name="connsiteY45" fmla="*/ 296516 h 600088"/>
              <a:gd name="connsiteX46" fmla="*/ 0 w 608698"/>
              <a:gd name="connsiteY46" fmla="*/ 198506 h 600088"/>
              <a:gd name="connsiteX47" fmla="*/ 4924 w 608698"/>
              <a:gd name="connsiteY47" fmla="*/ 175567 h 600088"/>
              <a:gd name="connsiteX48" fmla="*/ 432425 w 608698"/>
              <a:gd name="connsiteY48" fmla="*/ 96392 h 600088"/>
              <a:gd name="connsiteX49" fmla="*/ 608698 w 608698"/>
              <a:gd name="connsiteY49" fmla="*/ 194443 h 600088"/>
              <a:gd name="connsiteX50" fmla="*/ 432425 w 608698"/>
              <a:gd name="connsiteY50" fmla="*/ 292494 h 600088"/>
              <a:gd name="connsiteX51" fmla="*/ 256152 w 608698"/>
              <a:gd name="connsiteY51" fmla="*/ 194443 h 600088"/>
              <a:gd name="connsiteX52" fmla="*/ 432425 w 608698"/>
              <a:gd name="connsiteY52" fmla="*/ 96392 h 600088"/>
              <a:gd name="connsiteX53" fmla="*/ 176258 w 608698"/>
              <a:gd name="connsiteY53" fmla="*/ 0 h 600088"/>
              <a:gd name="connsiteX54" fmla="*/ 347817 w 608698"/>
              <a:gd name="connsiteY54" fmla="*/ 75446 h 600088"/>
              <a:gd name="connsiteX55" fmla="*/ 224966 w 608698"/>
              <a:gd name="connsiteY55" fmla="*/ 185823 h 600088"/>
              <a:gd name="connsiteX56" fmla="*/ 225264 w 608698"/>
              <a:gd name="connsiteY56" fmla="*/ 192228 h 600088"/>
              <a:gd name="connsiteX57" fmla="*/ 176258 w 608698"/>
              <a:gd name="connsiteY57" fmla="*/ 196101 h 600088"/>
              <a:gd name="connsiteX58" fmla="*/ 0 w 608698"/>
              <a:gd name="connsiteY58" fmla="*/ 98013 h 600088"/>
              <a:gd name="connsiteX59" fmla="*/ 176258 w 608698"/>
              <a:gd name="connsiteY59" fmla="*/ 0 h 6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8698" h="600088">
                <a:moveTo>
                  <a:pt x="261001" y="479068"/>
                </a:moveTo>
                <a:cubicBezTo>
                  <a:pt x="279575" y="522140"/>
                  <a:pt x="349249" y="554184"/>
                  <a:pt x="432425" y="554184"/>
                </a:cubicBezTo>
                <a:cubicBezTo>
                  <a:pt x="515600" y="554184"/>
                  <a:pt x="585199" y="522140"/>
                  <a:pt x="603774" y="479068"/>
                </a:cubicBezTo>
                <a:cubicBezTo>
                  <a:pt x="606981" y="486371"/>
                  <a:pt x="608697" y="494046"/>
                  <a:pt x="608697" y="502020"/>
                </a:cubicBezTo>
                <a:cubicBezTo>
                  <a:pt x="608697" y="556196"/>
                  <a:pt x="529774" y="600088"/>
                  <a:pt x="432425" y="600088"/>
                </a:cubicBezTo>
                <a:cubicBezTo>
                  <a:pt x="335076" y="600088"/>
                  <a:pt x="256152" y="556196"/>
                  <a:pt x="256152" y="502020"/>
                </a:cubicBezTo>
                <a:cubicBezTo>
                  <a:pt x="256152" y="494046"/>
                  <a:pt x="257868" y="486371"/>
                  <a:pt x="261001" y="479068"/>
                </a:cubicBezTo>
                <a:close/>
                <a:moveTo>
                  <a:pt x="4924" y="382605"/>
                </a:moveTo>
                <a:cubicBezTo>
                  <a:pt x="23425" y="425750"/>
                  <a:pt x="93103" y="457793"/>
                  <a:pt x="176285" y="457793"/>
                </a:cubicBezTo>
                <a:cubicBezTo>
                  <a:pt x="197248" y="457793"/>
                  <a:pt x="217391" y="455781"/>
                  <a:pt x="236041" y="451980"/>
                </a:cubicBezTo>
                <a:lnTo>
                  <a:pt x="231640" y="462264"/>
                </a:lnTo>
                <a:cubicBezTo>
                  <a:pt x="227238" y="472398"/>
                  <a:pt x="225000" y="482905"/>
                  <a:pt x="225000" y="493412"/>
                </a:cubicBezTo>
                <a:cubicBezTo>
                  <a:pt x="225000" y="495573"/>
                  <a:pt x="225149" y="497734"/>
                  <a:pt x="225298" y="499820"/>
                </a:cubicBezTo>
                <a:cubicBezTo>
                  <a:pt x="209781" y="502354"/>
                  <a:pt x="193294" y="503695"/>
                  <a:pt x="176285" y="503695"/>
                </a:cubicBezTo>
                <a:cubicBezTo>
                  <a:pt x="78929" y="503695"/>
                  <a:pt x="0" y="459730"/>
                  <a:pt x="0" y="405556"/>
                </a:cubicBezTo>
                <a:cubicBezTo>
                  <a:pt x="0" y="397657"/>
                  <a:pt x="1716" y="389982"/>
                  <a:pt x="4924" y="382605"/>
                </a:cubicBezTo>
                <a:close/>
                <a:moveTo>
                  <a:pt x="261001" y="375478"/>
                </a:moveTo>
                <a:cubicBezTo>
                  <a:pt x="279575" y="418598"/>
                  <a:pt x="349249" y="450622"/>
                  <a:pt x="432425" y="450622"/>
                </a:cubicBezTo>
                <a:cubicBezTo>
                  <a:pt x="515600" y="450622"/>
                  <a:pt x="585199" y="418598"/>
                  <a:pt x="603774" y="375478"/>
                </a:cubicBezTo>
                <a:cubicBezTo>
                  <a:pt x="606981" y="382851"/>
                  <a:pt x="608697" y="390522"/>
                  <a:pt x="608697" y="398416"/>
                </a:cubicBezTo>
                <a:cubicBezTo>
                  <a:pt x="608697" y="452558"/>
                  <a:pt x="529774" y="496498"/>
                  <a:pt x="432425" y="496498"/>
                </a:cubicBezTo>
                <a:cubicBezTo>
                  <a:pt x="335076" y="496498"/>
                  <a:pt x="256152" y="452558"/>
                  <a:pt x="256152" y="398416"/>
                </a:cubicBezTo>
                <a:cubicBezTo>
                  <a:pt x="256152" y="390522"/>
                  <a:pt x="257868" y="382851"/>
                  <a:pt x="261001" y="375478"/>
                </a:cubicBezTo>
                <a:close/>
                <a:moveTo>
                  <a:pt x="4924" y="279086"/>
                </a:moveTo>
                <a:cubicBezTo>
                  <a:pt x="23425" y="322231"/>
                  <a:pt x="93103" y="354274"/>
                  <a:pt x="176285" y="354274"/>
                </a:cubicBezTo>
                <a:cubicBezTo>
                  <a:pt x="197248" y="354274"/>
                  <a:pt x="217391" y="352187"/>
                  <a:pt x="236041" y="348461"/>
                </a:cubicBezTo>
                <a:lnTo>
                  <a:pt x="231640" y="358745"/>
                </a:lnTo>
                <a:cubicBezTo>
                  <a:pt x="227238" y="368879"/>
                  <a:pt x="225000" y="379311"/>
                  <a:pt x="225000" y="389818"/>
                </a:cubicBezTo>
                <a:cubicBezTo>
                  <a:pt x="225000" y="392054"/>
                  <a:pt x="225149" y="394140"/>
                  <a:pt x="225298" y="396301"/>
                </a:cubicBezTo>
                <a:cubicBezTo>
                  <a:pt x="209781" y="398835"/>
                  <a:pt x="193294" y="400176"/>
                  <a:pt x="176285" y="400176"/>
                </a:cubicBezTo>
                <a:cubicBezTo>
                  <a:pt x="78929" y="400176"/>
                  <a:pt x="0" y="356211"/>
                  <a:pt x="0" y="302037"/>
                </a:cubicBezTo>
                <a:cubicBezTo>
                  <a:pt x="0" y="294138"/>
                  <a:pt x="1716" y="286463"/>
                  <a:pt x="4924" y="279086"/>
                </a:cubicBezTo>
                <a:close/>
                <a:moveTo>
                  <a:pt x="261001" y="271959"/>
                </a:moveTo>
                <a:cubicBezTo>
                  <a:pt x="279575" y="315079"/>
                  <a:pt x="349249" y="347103"/>
                  <a:pt x="432425" y="347103"/>
                </a:cubicBezTo>
                <a:cubicBezTo>
                  <a:pt x="515600" y="347103"/>
                  <a:pt x="585199" y="315079"/>
                  <a:pt x="603774" y="271959"/>
                </a:cubicBezTo>
                <a:cubicBezTo>
                  <a:pt x="606981" y="279332"/>
                  <a:pt x="608697" y="287003"/>
                  <a:pt x="608697" y="294897"/>
                </a:cubicBezTo>
                <a:cubicBezTo>
                  <a:pt x="608697" y="349039"/>
                  <a:pt x="529774" y="392979"/>
                  <a:pt x="432425" y="392979"/>
                </a:cubicBezTo>
                <a:cubicBezTo>
                  <a:pt x="335076" y="392979"/>
                  <a:pt x="256152" y="349039"/>
                  <a:pt x="256152" y="294897"/>
                </a:cubicBezTo>
                <a:cubicBezTo>
                  <a:pt x="256152" y="287003"/>
                  <a:pt x="257868" y="279332"/>
                  <a:pt x="261001" y="271959"/>
                </a:cubicBezTo>
                <a:close/>
                <a:moveTo>
                  <a:pt x="4924" y="175567"/>
                </a:moveTo>
                <a:cubicBezTo>
                  <a:pt x="23425" y="218689"/>
                  <a:pt x="93103" y="250713"/>
                  <a:pt x="176285" y="250713"/>
                </a:cubicBezTo>
                <a:cubicBezTo>
                  <a:pt x="197248" y="250713"/>
                  <a:pt x="217391" y="248628"/>
                  <a:pt x="236041" y="244904"/>
                </a:cubicBezTo>
                <a:lnTo>
                  <a:pt x="231640" y="255182"/>
                </a:lnTo>
                <a:cubicBezTo>
                  <a:pt x="227238" y="265311"/>
                  <a:pt x="225000" y="275737"/>
                  <a:pt x="225000" y="286238"/>
                </a:cubicBezTo>
                <a:cubicBezTo>
                  <a:pt x="225000" y="288398"/>
                  <a:pt x="225149" y="290558"/>
                  <a:pt x="225298" y="292718"/>
                </a:cubicBezTo>
                <a:cubicBezTo>
                  <a:pt x="209781" y="295175"/>
                  <a:pt x="193294" y="296516"/>
                  <a:pt x="176285" y="296516"/>
                </a:cubicBezTo>
                <a:cubicBezTo>
                  <a:pt x="78929" y="296516"/>
                  <a:pt x="0" y="252650"/>
                  <a:pt x="0" y="198506"/>
                </a:cubicBezTo>
                <a:cubicBezTo>
                  <a:pt x="0" y="190611"/>
                  <a:pt x="1716" y="182940"/>
                  <a:pt x="4924" y="175567"/>
                </a:cubicBezTo>
                <a:close/>
                <a:moveTo>
                  <a:pt x="432425" y="96392"/>
                </a:moveTo>
                <a:cubicBezTo>
                  <a:pt x="529778" y="96392"/>
                  <a:pt x="608698" y="140291"/>
                  <a:pt x="608698" y="194443"/>
                </a:cubicBezTo>
                <a:cubicBezTo>
                  <a:pt x="608698" y="248595"/>
                  <a:pt x="529778" y="292494"/>
                  <a:pt x="432425" y="292494"/>
                </a:cubicBezTo>
                <a:cubicBezTo>
                  <a:pt x="335072" y="292494"/>
                  <a:pt x="256152" y="248595"/>
                  <a:pt x="256152" y="194443"/>
                </a:cubicBezTo>
                <a:cubicBezTo>
                  <a:pt x="256152" y="140291"/>
                  <a:pt x="335072" y="96392"/>
                  <a:pt x="432425" y="96392"/>
                </a:cubicBezTo>
                <a:close/>
                <a:moveTo>
                  <a:pt x="176258" y="0"/>
                </a:moveTo>
                <a:cubicBezTo>
                  <a:pt x="259651" y="0"/>
                  <a:pt x="329542" y="32175"/>
                  <a:pt x="347817" y="75446"/>
                </a:cubicBezTo>
                <a:cubicBezTo>
                  <a:pt x="275166" y="92800"/>
                  <a:pt x="224966" y="135103"/>
                  <a:pt x="224966" y="185823"/>
                </a:cubicBezTo>
                <a:cubicBezTo>
                  <a:pt x="224966" y="187983"/>
                  <a:pt x="225115" y="190143"/>
                  <a:pt x="225264" y="192228"/>
                </a:cubicBezTo>
                <a:cubicBezTo>
                  <a:pt x="209749" y="194760"/>
                  <a:pt x="193265" y="196101"/>
                  <a:pt x="176258" y="196101"/>
                </a:cubicBezTo>
                <a:cubicBezTo>
                  <a:pt x="78917" y="196101"/>
                  <a:pt x="0" y="152159"/>
                  <a:pt x="0" y="98013"/>
                </a:cubicBezTo>
                <a:cubicBezTo>
                  <a:pt x="0" y="43868"/>
                  <a:pt x="78917" y="0"/>
                  <a:pt x="176258" y="0"/>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3" name="two-coin-stacks_72132"/>
          <p:cNvSpPr>
            <a:spLocks noChangeAspect="1"/>
          </p:cNvSpPr>
          <p:nvPr>
            <p:custDataLst>
              <p:tags r:id="rId44"/>
            </p:custDataLst>
          </p:nvPr>
        </p:nvSpPr>
        <p:spPr bwMode="auto">
          <a:xfrm>
            <a:off x="1493648" y="2389162"/>
            <a:ext cx="391296" cy="385762"/>
          </a:xfrm>
          <a:custGeom>
            <a:avLst/>
            <a:gdLst>
              <a:gd name="connsiteX0" fmla="*/ 261001 w 608698"/>
              <a:gd name="connsiteY0" fmla="*/ 479068 h 600088"/>
              <a:gd name="connsiteX1" fmla="*/ 432425 w 608698"/>
              <a:gd name="connsiteY1" fmla="*/ 554184 h 600088"/>
              <a:gd name="connsiteX2" fmla="*/ 603774 w 608698"/>
              <a:gd name="connsiteY2" fmla="*/ 479068 h 600088"/>
              <a:gd name="connsiteX3" fmla="*/ 608697 w 608698"/>
              <a:gd name="connsiteY3" fmla="*/ 502020 h 600088"/>
              <a:gd name="connsiteX4" fmla="*/ 432425 w 608698"/>
              <a:gd name="connsiteY4" fmla="*/ 600088 h 600088"/>
              <a:gd name="connsiteX5" fmla="*/ 256152 w 608698"/>
              <a:gd name="connsiteY5" fmla="*/ 502020 h 600088"/>
              <a:gd name="connsiteX6" fmla="*/ 261001 w 608698"/>
              <a:gd name="connsiteY6" fmla="*/ 479068 h 600088"/>
              <a:gd name="connsiteX7" fmla="*/ 4924 w 608698"/>
              <a:gd name="connsiteY7" fmla="*/ 382605 h 600088"/>
              <a:gd name="connsiteX8" fmla="*/ 176285 w 608698"/>
              <a:gd name="connsiteY8" fmla="*/ 457793 h 600088"/>
              <a:gd name="connsiteX9" fmla="*/ 236041 w 608698"/>
              <a:gd name="connsiteY9" fmla="*/ 451980 h 600088"/>
              <a:gd name="connsiteX10" fmla="*/ 231640 w 608698"/>
              <a:gd name="connsiteY10" fmla="*/ 462264 h 600088"/>
              <a:gd name="connsiteX11" fmla="*/ 225000 w 608698"/>
              <a:gd name="connsiteY11" fmla="*/ 493412 h 600088"/>
              <a:gd name="connsiteX12" fmla="*/ 225298 w 608698"/>
              <a:gd name="connsiteY12" fmla="*/ 499820 h 600088"/>
              <a:gd name="connsiteX13" fmla="*/ 176285 w 608698"/>
              <a:gd name="connsiteY13" fmla="*/ 503695 h 600088"/>
              <a:gd name="connsiteX14" fmla="*/ 0 w 608698"/>
              <a:gd name="connsiteY14" fmla="*/ 405556 h 600088"/>
              <a:gd name="connsiteX15" fmla="*/ 4924 w 608698"/>
              <a:gd name="connsiteY15" fmla="*/ 382605 h 600088"/>
              <a:gd name="connsiteX16" fmla="*/ 261001 w 608698"/>
              <a:gd name="connsiteY16" fmla="*/ 375478 h 600088"/>
              <a:gd name="connsiteX17" fmla="*/ 432425 w 608698"/>
              <a:gd name="connsiteY17" fmla="*/ 450622 h 600088"/>
              <a:gd name="connsiteX18" fmla="*/ 603774 w 608698"/>
              <a:gd name="connsiteY18" fmla="*/ 375478 h 600088"/>
              <a:gd name="connsiteX19" fmla="*/ 608697 w 608698"/>
              <a:gd name="connsiteY19" fmla="*/ 398416 h 600088"/>
              <a:gd name="connsiteX20" fmla="*/ 432425 w 608698"/>
              <a:gd name="connsiteY20" fmla="*/ 496498 h 600088"/>
              <a:gd name="connsiteX21" fmla="*/ 256152 w 608698"/>
              <a:gd name="connsiteY21" fmla="*/ 398416 h 600088"/>
              <a:gd name="connsiteX22" fmla="*/ 261001 w 608698"/>
              <a:gd name="connsiteY22" fmla="*/ 375478 h 600088"/>
              <a:gd name="connsiteX23" fmla="*/ 4924 w 608698"/>
              <a:gd name="connsiteY23" fmla="*/ 279086 h 600088"/>
              <a:gd name="connsiteX24" fmla="*/ 176285 w 608698"/>
              <a:gd name="connsiteY24" fmla="*/ 354274 h 600088"/>
              <a:gd name="connsiteX25" fmla="*/ 236041 w 608698"/>
              <a:gd name="connsiteY25" fmla="*/ 348461 h 600088"/>
              <a:gd name="connsiteX26" fmla="*/ 231640 w 608698"/>
              <a:gd name="connsiteY26" fmla="*/ 358745 h 600088"/>
              <a:gd name="connsiteX27" fmla="*/ 225000 w 608698"/>
              <a:gd name="connsiteY27" fmla="*/ 389818 h 600088"/>
              <a:gd name="connsiteX28" fmla="*/ 225298 w 608698"/>
              <a:gd name="connsiteY28" fmla="*/ 396301 h 600088"/>
              <a:gd name="connsiteX29" fmla="*/ 176285 w 608698"/>
              <a:gd name="connsiteY29" fmla="*/ 400176 h 600088"/>
              <a:gd name="connsiteX30" fmla="*/ 0 w 608698"/>
              <a:gd name="connsiteY30" fmla="*/ 302037 h 600088"/>
              <a:gd name="connsiteX31" fmla="*/ 4924 w 608698"/>
              <a:gd name="connsiteY31" fmla="*/ 279086 h 600088"/>
              <a:gd name="connsiteX32" fmla="*/ 261001 w 608698"/>
              <a:gd name="connsiteY32" fmla="*/ 271959 h 600088"/>
              <a:gd name="connsiteX33" fmla="*/ 432425 w 608698"/>
              <a:gd name="connsiteY33" fmla="*/ 347103 h 600088"/>
              <a:gd name="connsiteX34" fmla="*/ 603774 w 608698"/>
              <a:gd name="connsiteY34" fmla="*/ 271959 h 600088"/>
              <a:gd name="connsiteX35" fmla="*/ 608697 w 608698"/>
              <a:gd name="connsiteY35" fmla="*/ 294897 h 600088"/>
              <a:gd name="connsiteX36" fmla="*/ 432425 w 608698"/>
              <a:gd name="connsiteY36" fmla="*/ 392979 h 600088"/>
              <a:gd name="connsiteX37" fmla="*/ 256152 w 608698"/>
              <a:gd name="connsiteY37" fmla="*/ 294897 h 600088"/>
              <a:gd name="connsiteX38" fmla="*/ 261001 w 608698"/>
              <a:gd name="connsiteY38" fmla="*/ 271959 h 600088"/>
              <a:gd name="connsiteX39" fmla="*/ 4924 w 608698"/>
              <a:gd name="connsiteY39" fmla="*/ 175567 h 600088"/>
              <a:gd name="connsiteX40" fmla="*/ 176285 w 608698"/>
              <a:gd name="connsiteY40" fmla="*/ 250713 h 600088"/>
              <a:gd name="connsiteX41" fmla="*/ 236041 w 608698"/>
              <a:gd name="connsiteY41" fmla="*/ 244904 h 600088"/>
              <a:gd name="connsiteX42" fmla="*/ 231640 w 608698"/>
              <a:gd name="connsiteY42" fmla="*/ 255182 h 600088"/>
              <a:gd name="connsiteX43" fmla="*/ 225000 w 608698"/>
              <a:gd name="connsiteY43" fmla="*/ 286238 h 600088"/>
              <a:gd name="connsiteX44" fmla="*/ 225298 w 608698"/>
              <a:gd name="connsiteY44" fmla="*/ 292718 h 600088"/>
              <a:gd name="connsiteX45" fmla="*/ 176285 w 608698"/>
              <a:gd name="connsiteY45" fmla="*/ 296516 h 600088"/>
              <a:gd name="connsiteX46" fmla="*/ 0 w 608698"/>
              <a:gd name="connsiteY46" fmla="*/ 198506 h 600088"/>
              <a:gd name="connsiteX47" fmla="*/ 4924 w 608698"/>
              <a:gd name="connsiteY47" fmla="*/ 175567 h 600088"/>
              <a:gd name="connsiteX48" fmla="*/ 432425 w 608698"/>
              <a:gd name="connsiteY48" fmla="*/ 96392 h 600088"/>
              <a:gd name="connsiteX49" fmla="*/ 608698 w 608698"/>
              <a:gd name="connsiteY49" fmla="*/ 194443 h 600088"/>
              <a:gd name="connsiteX50" fmla="*/ 432425 w 608698"/>
              <a:gd name="connsiteY50" fmla="*/ 292494 h 600088"/>
              <a:gd name="connsiteX51" fmla="*/ 256152 w 608698"/>
              <a:gd name="connsiteY51" fmla="*/ 194443 h 600088"/>
              <a:gd name="connsiteX52" fmla="*/ 432425 w 608698"/>
              <a:gd name="connsiteY52" fmla="*/ 96392 h 600088"/>
              <a:gd name="connsiteX53" fmla="*/ 176258 w 608698"/>
              <a:gd name="connsiteY53" fmla="*/ 0 h 600088"/>
              <a:gd name="connsiteX54" fmla="*/ 347817 w 608698"/>
              <a:gd name="connsiteY54" fmla="*/ 75446 h 600088"/>
              <a:gd name="connsiteX55" fmla="*/ 224966 w 608698"/>
              <a:gd name="connsiteY55" fmla="*/ 185823 h 600088"/>
              <a:gd name="connsiteX56" fmla="*/ 225264 w 608698"/>
              <a:gd name="connsiteY56" fmla="*/ 192228 h 600088"/>
              <a:gd name="connsiteX57" fmla="*/ 176258 w 608698"/>
              <a:gd name="connsiteY57" fmla="*/ 196101 h 600088"/>
              <a:gd name="connsiteX58" fmla="*/ 0 w 608698"/>
              <a:gd name="connsiteY58" fmla="*/ 98013 h 600088"/>
              <a:gd name="connsiteX59" fmla="*/ 176258 w 608698"/>
              <a:gd name="connsiteY59" fmla="*/ 0 h 6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8698" h="600088">
                <a:moveTo>
                  <a:pt x="261001" y="479068"/>
                </a:moveTo>
                <a:cubicBezTo>
                  <a:pt x="279575" y="522140"/>
                  <a:pt x="349249" y="554184"/>
                  <a:pt x="432425" y="554184"/>
                </a:cubicBezTo>
                <a:cubicBezTo>
                  <a:pt x="515600" y="554184"/>
                  <a:pt x="585199" y="522140"/>
                  <a:pt x="603774" y="479068"/>
                </a:cubicBezTo>
                <a:cubicBezTo>
                  <a:pt x="606981" y="486371"/>
                  <a:pt x="608697" y="494046"/>
                  <a:pt x="608697" y="502020"/>
                </a:cubicBezTo>
                <a:cubicBezTo>
                  <a:pt x="608697" y="556196"/>
                  <a:pt x="529774" y="600088"/>
                  <a:pt x="432425" y="600088"/>
                </a:cubicBezTo>
                <a:cubicBezTo>
                  <a:pt x="335076" y="600088"/>
                  <a:pt x="256152" y="556196"/>
                  <a:pt x="256152" y="502020"/>
                </a:cubicBezTo>
                <a:cubicBezTo>
                  <a:pt x="256152" y="494046"/>
                  <a:pt x="257868" y="486371"/>
                  <a:pt x="261001" y="479068"/>
                </a:cubicBezTo>
                <a:close/>
                <a:moveTo>
                  <a:pt x="4924" y="382605"/>
                </a:moveTo>
                <a:cubicBezTo>
                  <a:pt x="23425" y="425750"/>
                  <a:pt x="93103" y="457793"/>
                  <a:pt x="176285" y="457793"/>
                </a:cubicBezTo>
                <a:cubicBezTo>
                  <a:pt x="197248" y="457793"/>
                  <a:pt x="217391" y="455781"/>
                  <a:pt x="236041" y="451980"/>
                </a:cubicBezTo>
                <a:lnTo>
                  <a:pt x="231640" y="462264"/>
                </a:lnTo>
                <a:cubicBezTo>
                  <a:pt x="227238" y="472398"/>
                  <a:pt x="225000" y="482905"/>
                  <a:pt x="225000" y="493412"/>
                </a:cubicBezTo>
                <a:cubicBezTo>
                  <a:pt x="225000" y="495573"/>
                  <a:pt x="225149" y="497734"/>
                  <a:pt x="225298" y="499820"/>
                </a:cubicBezTo>
                <a:cubicBezTo>
                  <a:pt x="209781" y="502354"/>
                  <a:pt x="193294" y="503695"/>
                  <a:pt x="176285" y="503695"/>
                </a:cubicBezTo>
                <a:cubicBezTo>
                  <a:pt x="78929" y="503695"/>
                  <a:pt x="0" y="459730"/>
                  <a:pt x="0" y="405556"/>
                </a:cubicBezTo>
                <a:cubicBezTo>
                  <a:pt x="0" y="397657"/>
                  <a:pt x="1716" y="389982"/>
                  <a:pt x="4924" y="382605"/>
                </a:cubicBezTo>
                <a:close/>
                <a:moveTo>
                  <a:pt x="261001" y="375478"/>
                </a:moveTo>
                <a:cubicBezTo>
                  <a:pt x="279575" y="418598"/>
                  <a:pt x="349249" y="450622"/>
                  <a:pt x="432425" y="450622"/>
                </a:cubicBezTo>
                <a:cubicBezTo>
                  <a:pt x="515600" y="450622"/>
                  <a:pt x="585199" y="418598"/>
                  <a:pt x="603774" y="375478"/>
                </a:cubicBezTo>
                <a:cubicBezTo>
                  <a:pt x="606981" y="382851"/>
                  <a:pt x="608697" y="390522"/>
                  <a:pt x="608697" y="398416"/>
                </a:cubicBezTo>
                <a:cubicBezTo>
                  <a:pt x="608697" y="452558"/>
                  <a:pt x="529774" y="496498"/>
                  <a:pt x="432425" y="496498"/>
                </a:cubicBezTo>
                <a:cubicBezTo>
                  <a:pt x="335076" y="496498"/>
                  <a:pt x="256152" y="452558"/>
                  <a:pt x="256152" y="398416"/>
                </a:cubicBezTo>
                <a:cubicBezTo>
                  <a:pt x="256152" y="390522"/>
                  <a:pt x="257868" y="382851"/>
                  <a:pt x="261001" y="375478"/>
                </a:cubicBezTo>
                <a:close/>
                <a:moveTo>
                  <a:pt x="4924" y="279086"/>
                </a:moveTo>
                <a:cubicBezTo>
                  <a:pt x="23425" y="322231"/>
                  <a:pt x="93103" y="354274"/>
                  <a:pt x="176285" y="354274"/>
                </a:cubicBezTo>
                <a:cubicBezTo>
                  <a:pt x="197248" y="354274"/>
                  <a:pt x="217391" y="352187"/>
                  <a:pt x="236041" y="348461"/>
                </a:cubicBezTo>
                <a:lnTo>
                  <a:pt x="231640" y="358745"/>
                </a:lnTo>
                <a:cubicBezTo>
                  <a:pt x="227238" y="368879"/>
                  <a:pt x="225000" y="379311"/>
                  <a:pt x="225000" y="389818"/>
                </a:cubicBezTo>
                <a:cubicBezTo>
                  <a:pt x="225000" y="392054"/>
                  <a:pt x="225149" y="394140"/>
                  <a:pt x="225298" y="396301"/>
                </a:cubicBezTo>
                <a:cubicBezTo>
                  <a:pt x="209781" y="398835"/>
                  <a:pt x="193294" y="400176"/>
                  <a:pt x="176285" y="400176"/>
                </a:cubicBezTo>
                <a:cubicBezTo>
                  <a:pt x="78929" y="400176"/>
                  <a:pt x="0" y="356211"/>
                  <a:pt x="0" y="302037"/>
                </a:cubicBezTo>
                <a:cubicBezTo>
                  <a:pt x="0" y="294138"/>
                  <a:pt x="1716" y="286463"/>
                  <a:pt x="4924" y="279086"/>
                </a:cubicBezTo>
                <a:close/>
                <a:moveTo>
                  <a:pt x="261001" y="271959"/>
                </a:moveTo>
                <a:cubicBezTo>
                  <a:pt x="279575" y="315079"/>
                  <a:pt x="349249" y="347103"/>
                  <a:pt x="432425" y="347103"/>
                </a:cubicBezTo>
                <a:cubicBezTo>
                  <a:pt x="515600" y="347103"/>
                  <a:pt x="585199" y="315079"/>
                  <a:pt x="603774" y="271959"/>
                </a:cubicBezTo>
                <a:cubicBezTo>
                  <a:pt x="606981" y="279332"/>
                  <a:pt x="608697" y="287003"/>
                  <a:pt x="608697" y="294897"/>
                </a:cubicBezTo>
                <a:cubicBezTo>
                  <a:pt x="608697" y="349039"/>
                  <a:pt x="529774" y="392979"/>
                  <a:pt x="432425" y="392979"/>
                </a:cubicBezTo>
                <a:cubicBezTo>
                  <a:pt x="335076" y="392979"/>
                  <a:pt x="256152" y="349039"/>
                  <a:pt x="256152" y="294897"/>
                </a:cubicBezTo>
                <a:cubicBezTo>
                  <a:pt x="256152" y="287003"/>
                  <a:pt x="257868" y="279332"/>
                  <a:pt x="261001" y="271959"/>
                </a:cubicBezTo>
                <a:close/>
                <a:moveTo>
                  <a:pt x="4924" y="175567"/>
                </a:moveTo>
                <a:cubicBezTo>
                  <a:pt x="23425" y="218689"/>
                  <a:pt x="93103" y="250713"/>
                  <a:pt x="176285" y="250713"/>
                </a:cubicBezTo>
                <a:cubicBezTo>
                  <a:pt x="197248" y="250713"/>
                  <a:pt x="217391" y="248628"/>
                  <a:pt x="236041" y="244904"/>
                </a:cubicBezTo>
                <a:lnTo>
                  <a:pt x="231640" y="255182"/>
                </a:lnTo>
                <a:cubicBezTo>
                  <a:pt x="227238" y="265311"/>
                  <a:pt x="225000" y="275737"/>
                  <a:pt x="225000" y="286238"/>
                </a:cubicBezTo>
                <a:cubicBezTo>
                  <a:pt x="225000" y="288398"/>
                  <a:pt x="225149" y="290558"/>
                  <a:pt x="225298" y="292718"/>
                </a:cubicBezTo>
                <a:cubicBezTo>
                  <a:pt x="209781" y="295175"/>
                  <a:pt x="193294" y="296516"/>
                  <a:pt x="176285" y="296516"/>
                </a:cubicBezTo>
                <a:cubicBezTo>
                  <a:pt x="78929" y="296516"/>
                  <a:pt x="0" y="252650"/>
                  <a:pt x="0" y="198506"/>
                </a:cubicBezTo>
                <a:cubicBezTo>
                  <a:pt x="0" y="190611"/>
                  <a:pt x="1716" y="182940"/>
                  <a:pt x="4924" y="175567"/>
                </a:cubicBezTo>
                <a:close/>
                <a:moveTo>
                  <a:pt x="432425" y="96392"/>
                </a:moveTo>
                <a:cubicBezTo>
                  <a:pt x="529778" y="96392"/>
                  <a:pt x="608698" y="140291"/>
                  <a:pt x="608698" y="194443"/>
                </a:cubicBezTo>
                <a:cubicBezTo>
                  <a:pt x="608698" y="248595"/>
                  <a:pt x="529778" y="292494"/>
                  <a:pt x="432425" y="292494"/>
                </a:cubicBezTo>
                <a:cubicBezTo>
                  <a:pt x="335072" y="292494"/>
                  <a:pt x="256152" y="248595"/>
                  <a:pt x="256152" y="194443"/>
                </a:cubicBezTo>
                <a:cubicBezTo>
                  <a:pt x="256152" y="140291"/>
                  <a:pt x="335072" y="96392"/>
                  <a:pt x="432425" y="96392"/>
                </a:cubicBezTo>
                <a:close/>
                <a:moveTo>
                  <a:pt x="176258" y="0"/>
                </a:moveTo>
                <a:cubicBezTo>
                  <a:pt x="259651" y="0"/>
                  <a:pt x="329542" y="32175"/>
                  <a:pt x="347817" y="75446"/>
                </a:cubicBezTo>
                <a:cubicBezTo>
                  <a:pt x="275166" y="92800"/>
                  <a:pt x="224966" y="135103"/>
                  <a:pt x="224966" y="185823"/>
                </a:cubicBezTo>
                <a:cubicBezTo>
                  <a:pt x="224966" y="187983"/>
                  <a:pt x="225115" y="190143"/>
                  <a:pt x="225264" y="192228"/>
                </a:cubicBezTo>
                <a:cubicBezTo>
                  <a:pt x="209749" y="194760"/>
                  <a:pt x="193265" y="196101"/>
                  <a:pt x="176258" y="196101"/>
                </a:cubicBezTo>
                <a:cubicBezTo>
                  <a:pt x="78917" y="196101"/>
                  <a:pt x="0" y="152159"/>
                  <a:pt x="0" y="98013"/>
                </a:cubicBezTo>
                <a:cubicBezTo>
                  <a:pt x="0" y="43868"/>
                  <a:pt x="78917" y="0"/>
                  <a:pt x="176258" y="0"/>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4" name="placeholder_286118"/>
          <p:cNvSpPr>
            <a:spLocks noChangeAspect="1"/>
          </p:cNvSpPr>
          <p:nvPr>
            <p:custDataLst>
              <p:tags r:id="rId45"/>
            </p:custDataLst>
          </p:nvPr>
        </p:nvSpPr>
        <p:spPr bwMode="auto">
          <a:xfrm>
            <a:off x="6251981" y="3211385"/>
            <a:ext cx="328826" cy="385762"/>
          </a:xfrm>
          <a:custGeom>
            <a:avLst/>
            <a:gdLst>
              <a:gd name="T0" fmla="*/ 4448 w 5811"/>
              <a:gd name="T1" fmla="*/ 4374 h 6827"/>
              <a:gd name="T2" fmla="*/ 4640 w 5811"/>
              <a:gd name="T3" fmla="*/ 4074 h 6827"/>
              <a:gd name="T4" fmla="*/ 5160 w 5811"/>
              <a:gd name="T5" fmla="*/ 2255 h 6827"/>
              <a:gd name="T6" fmla="*/ 2905 w 5811"/>
              <a:gd name="T7" fmla="*/ 0 h 6827"/>
              <a:gd name="T8" fmla="*/ 650 w 5811"/>
              <a:gd name="T9" fmla="*/ 2255 h 6827"/>
              <a:gd name="T10" fmla="*/ 1363 w 5811"/>
              <a:gd name="T11" fmla="*/ 4373 h 6827"/>
              <a:gd name="T12" fmla="*/ 0 w 5811"/>
              <a:gd name="T13" fmla="*/ 5506 h 6827"/>
              <a:gd name="T14" fmla="*/ 939 w 5811"/>
              <a:gd name="T15" fmla="*/ 6498 h 6827"/>
              <a:gd name="T16" fmla="*/ 2905 w 5811"/>
              <a:gd name="T17" fmla="*/ 6827 h 6827"/>
              <a:gd name="T18" fmla="*/ 4871 w 5811"/>
              <a:gd name="T19" fmla="*/ 6498 h 6827"/>
              <a:gd name="T20" fmla="*/ 5811 w 5811"/>
              <a:gd name="T21" fmla="*/ 5506 h 6827"/>
              <a:gd name="T22" fmla="*/ 4448 w 5811"/>
              <a:gd name="T23" fmla="*/ 4374 h 6827"/>
              <a:gd name="T24" fmla="*/ 2905 w 5811"/>
              <a:gd name="T25" fmla="*/ 1551 h 6827"/>
              <a:gd name="T26" fmla="*/ 3610 w 5811"/>
              <a:gd name="T27" fmla="*/ 2255 h 6827"/>
              <a:gd name="T28" fmla="*/ 2905 w 5811"/>
              <a:gd name="T29" fmla="*/ 2960 h 6827"/>
              <a:gd name="T30" fmla="*/ 2201 w 5811"/>
              <a:gd name="T31" fmla="*/ 2255 h 6827"/>
              <a:gd name="T32" fmla="*/ 2905 w 5811"/>
              <a:gd name="T33" fmla="*/ 1551 h 6827"/>
              <a:gd name="T34" fmla="*/ 4675 w 5811"/>
              <a:gd name="T35" fmla="*/ 6008 h 6827"/>
              <a:gd name="T36" fmla="*/ 2905 w 5811"/>
              <a:gd name="T37" fmla="*/ 6298 h 6827"/>
              <a:gd name="T38" fmla="*/ 1136 w 5811"/>
              <a:gd name="T39" fmla="*/ 6008 h 6827"/>
              <a:gd name="T40" fmla="*/ 528 w 5811"/>
              <a:gd name="T41" fmla="*/ 5506 h 6827"/>
              <a:gd name="T42" fmla="*/ 1719 w 5811"/>
              <a:gd name="T43" fmla="*/ 4831 h 6827"/>
              <a:gd name="T44" fmla="*/ 2761 w 5811"/>
              <a:gd name="T45" fmla="*/ 5768 h 6827"/>
              <a:gd name="T46" fmla="*/ 2905 w 5811"/>
              <a:gd name="T47" fmla="*/ 5812 h 6827"/>
              <a:gd name="T48" fmla="*/ 3050 w 5811"/>
              <a:gd name="T49" fmla="*/ 5768 h 6827"/>
              <a:gd name="T50" fmla="*/ 3666 w 5811"/>
              <a:gd name="T51" fmla="*/ 5270 h 6827"/>
              <a:gd name="T52" fmla="*/ 4092 w 5811"/>
              <a:gd name="T53" fmla="*/ 4831 h 6827"/>
              <a:gd name="T54" fmla="*/ 5283 w 5811"/>
              <a:gd name="T55" fmla="*/ 5506 h 6827"/>
              <a:gd name="T56" fmla="*/ 4675 w 5811"/>
              <a:gd name="T57" fmla="*/ 600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11" h="6827">
                <a:moveTo>
                  <a:pt x="4448" y="4374"/>
                </a:moveTo>
                <a:cubicBezTo>
                  <a:pt x="4517" y="4275"/>
                  <a:pt x="4581" y="4175"/>
                  <a:pt x="4640" y="4074"/>
                </a:cubicBezTo>
                <a:cubicBezTo>
                  <a:pt x="4985" y="3483"/>
                  <a:pt x="5160" y="2871"/>
                  <a:pt x="5160" y="2255"/>
                </a:cubicBezTo>
                <a:cubicBezTo>
                  <a:pt x="5160" y="1012"/>
                  <a:pt x="4149" y="0"/>
                  <a:pt x="2905" y="0"/>
                </a:cubicBezTo>
                <a:cubicBezTo>
                  <a:pt x="1662" y="0"/>
                  <a:pt x="650" y="1012"/>
                  <a:pt x="650" y="2255"/>
                </a:cubicBezTo>
                <a:cubicBezTo>
                  <a:pt x="650" y="2973"/>
                  <a:pt x="895" y="3696"/>
                  <a:pt x="1363" y="4373"/>
                </a:cubicBezTo>
                <a:cubicBezTo>
                  <a:pt x="501" y="4604"/>
                  <a:pt x="0" y="5014"/>
                  <a:pt x="0" y="5506"/>
                </a:cubicBezTo>
                <a:cubicBezTo>
                  <a:pt x="0" y="5903"/>
                  <a:pt x="333" y="6256"/>
                  <a:pt x="939" y="6498"/>
                </a:cubicBezTo>
                <a:cubicBezTo>
                  <a:pt x="1469" y="6710"/>
                  <a:pt x="2167" y="6827"/>
                  <a:pt x="2905" y="6827"/>
                </a:cubicBezTo>
                <a:cubicBezTo>
                  <a:pt x="3644" y="6827"/>
                  <a:pt x="4342" y="6710"/>
                  <a:pt x="4871" y="6498"/>
                </a:cubicBezTo>
                <a:cubicBezTo>
                  <a:pt x="5477" y="6256"/>
                  <a:pt x="5811" y="5903"/>
                  <a:pt x="5811" y="5506"/>
                </a:cubicBezTo>
                <a:cubicBezTo>
                  <a:pt x="5811" y="5014"/>
                  <a:pt x="5310" y="4604"/>
                  <a:pt x="4448" y="4374"/>
                </a:cubicBezTo>
                <a:close/>
                <a:moveTo>
                  <a:pt x="2905" y="1551"/>
                </a:moveTo>
                <a:cubicBezTo>
                  <a:pt x="3294" y="1551"/>
                  <a:pt x="3610" y="1866"/>
                  <a:pt x="3610" y="2255"/>
                </a:cubicBezTo>
                <a:cubicBezTo>
                  <a:pt x="3610" y="2644"/>
                  <a:pt x="3294" y="2960"/>
                  <a:pt x="2905" y="2960"/>
                </a:cubicBezTo>
                <a:cubicBezTo>
                  <a:pt x="2516" y="2960"/>
                  <a:pt x="2201" y="2644"/>
                  <a:pt x="2201" y="2255"/>
                </a:cubicBezTo>
                <a:cubicBezTo>
                  <a:pt x="2201" y="1866"/>
                  <a:pt x="2516" y="1551"/>
                  <a:pt x="2905" y="1551"/>
                </a:cubicBezTo>
                <a:close/>
                <a:moveTo>
                  <a:pt x="4675" y="6008"/>
                </a:moveTo>
                <a:cubicBezTo>
                  <a:pt x="4207" y="6195"/>
                  <a:pt x="3578" y="6298"/>
                  <a:pt x="2905" y="6298"/>
                </a:cubicBezTo>
                <a:cubicBezTo>
                  <a:pt x="2233" y="6298"/>
                  <a:pt x="1604" y="6195"/>
                  <a:pt x="1136" y="6008"/>
                </a:cubicBezTo>
                <a:cubicBezTo>
                  <a:pt x="766" y="5860"/>
                  <a:pt x="528" y="5663"/>
                  <a:pt x="528" y="5506"/>
                </a:cubicBezTo>
                <a:cubicBezTo>
                  <a:pt x="528" y="5295"/>
                  <a:pt x="944" y="4996"/>
                  <a:pt x="1719" y="4831"/>
                </a:cubicBezTo>
                <a:cubicBezTo>
                  <a:pt x="2232" y="5420"/>
                  <a:pt x="2739" y="5754"/>
                  <a:pt x="2761" y="5768"/>
                </a:cubicBezTo>
                <a:cubicBezTo>
                  <a:pt x="2805" y="5797"/>
                  <a:pt x="2855" y="5812"/>
                  <a:pt x="2905" y="5812"/>
                </a:cubicBezTo>
                <a:cubicBezTo>
                  <a:pt x="2956" y="5812"/>
                  <a:pt x="3006" y="5797"/>
                  <a:pt x="3050" y="5768"/>
                </a:cubicBezTo>
                <a:cubicBezTo>
                  <a:pt x="3061" y="5761"/>
                  <a:pt x="3327" y="5586"/>
                  <a:pt x="3666" y="5270"/>
                </a:cubicBezTo>
                <a:cubicBezTo>
                  <a:pt x="3819" y="5128"/>
                  <a:pt x="3961" y="4982"/>
                  <a:pt x="4092" y="4831"/>
                </a:cubicBezTo>
                <a:cubicBezTo>
                  <a:pt x="4866" y="4997"/>
                  <a:pt x="5283" y="5295"/>
                  <a:pt x="5283" y="5506"/>
                </a:cubicBezTo>
                <a:cubicBezTo>
                  <a:pt x="5283" y="5663"/>
                  <a:pt x="5044" y="5860"/>
                  <a:pt x="4675" y="6008"/>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5" name="wifi-cloud_72981"/>
          <p:cNvSpPr>
            <a:spLocks noChangeAspect="1"/>
          </p:cNvSpPr>
          <p:nvPr>
            <p:custDataLst>
              <p:tags r:id="rId46"/>
            </p:custDataLst>
          </p:nvPr>
        </p:nvSpPr>
        <p:spPr bwMode="auto">
          <a:xfrm>
            <a:off x="9759753" y="3208210"/>
            <a:ext cx="384777" cy="385762"/>
          </a:xfrm>
          <a:custGeom>
            <a:avLst/>
            <a:gdLst>
              <a:gd name="connsiteX0" fmla="*/ 283655 w 606580"/>
              <a:gd name="connsiteY0" fmla="*/ 180789 h 608133"/>
              <a:gd name="connsiteX1" fmla="*/ 463969 w 606580"/>
              <a:gd name="connsiteY1" fmla="*/ 329895 h 608133"/>
              <a:gd name="connsiteX2" fmla="*/ 467288 w 606580"/>
              <a:gd name="connsiteY2" fmla="*/ 329803 h 608133"/>
              <a:gd name="connsiteX3" fmla="*/ 606580 w 606580"/>
              <a:gd name="connsiteY3" fmla="*/ 468968 h 608133"/>
              <a:gd name="connsiteX4" fmla="*/ 467288 w 606580"/>
              <a:gd name="connsiteY4" fmla="*/ 608133 h 608133"/>
              <a:gd name="connsiteX5" fmla="*/ 92278 w 606580"/>
              <a:gd name="connsiteY5" fmla="*/ 608133 h 608133"/>
              <a:gd name="connsiteX6" fmla="*/ 0 w 606580"/>
              <a:gd name="connsiteY6" fmla="*/ 508177 h 608133"/>
              <a:gd name="connsiteX7" fmla="*/ 100113 w 606580"/>
              <a:gd name="connsiteY7" fmla="*/ 408221 h 608133"/>
              <a:gd name="connsiteX8" fmla="*/ 105829 w 606580"/>
              <a:gd name="connsiteY8" fmla="*/ 408774 h 608133"/>
              <a:gd name="connsiteX9" fmla="*/ 100113 w 606580"/>
              <a:gd name="connsiteY9" fmla="*/ 364042 h 608133"/>
              <a:gd name="connsiteX10" fmla="*/ 283655 w 606580"/>
              <a:gd name="connsiteY10" fmla="*/ 180789 h 608133"/>
              <a:gd name="connsiteX11" fmla="*/ 399230 w 606580"/>
              <a:gd name="connsiteY11" fmla="*/ 97945 h 608133"/>
              <a:gd name="connsiteX12" fmla="*/ 506377 w 606580"/>
              <a:gd name="connsiteY12" fmla="*/ 204910 h 608133"/>
              <a:gd name="connsiteX13" fmla="*/ 476133 w 606580"/>
              <a:gd name="connsiteY13" fmla="*/ 235195 h 608133"/>
              <a:gd name="connsiteX14" fmla="*/ 445888 w 606580"/>
              <a:gd name="connsiteY14" fmla="*/ 204910 h 608133"/>
              <a:gd name="connsiteX15" fmla="*/ 399230 w 606580"/>
              <a:gd name="connsiteY15" fmla="*/ 158424 h 608133"/>
              <a:gd name="connsiteX16" fmla="*/ 368986 w 606580"/>
              <a:gd name="connsiteY16" fmla="*/ 128230 h 608133"/>
              <a:gd name="connsiteX17" fmla="*/ 399230 w 606580"/>
              <a:gd name="connsiteY17" fmla="*/ 97945 h 608133"/>
              <a:gd name="connsiteX18" fmla="*/ 403459 w 606580"/>
              <a:gd name="connsiteY18" fmla="*/ 0 h 608133"/>
              <a:gd name="connsiteX19" fmla="*/ 403552 w 606580"/>
              <a:gd name="connsiteY19" fmla="*/ 0 h 608133"/>
              <a:gd name="connsiteX20" fmla="*/ 604533 w 606580"/>
              <a:gd name="connsiteY20" fmla="*/ 200633 h 608133"/>
              <a:gd name="connsiteX21" fmla="*/ 574294 w 606580"/>
              <a:gd name="connsiteY21" fmla="*/ 230820 h 608133"/>
              <a:gd name="connsiteX22" fmla="*/ 574201 w 606580"/>
              <a:gd name="connsiteY22" fmla="*/ 230820 h 608133"/>
              <a:gd name="connsiteX23" fmla="*/ 543962 w 606580"/>
              <a:gd name="connsiteY23" fmla="*/ 200633 h 608133"/>
              <a:gd name="connsiteX24" fmla="*/ 403552 w 606580"/>
              <a:gd name="connsiteY24" fmla="*/ 60466 h 608133"/>
              <a:gd name="connsiteX25" fmla="*/ 403459 w 606580"/>
              <a:gd name="connsiteY25" fmla="*/ 60466 h 608133"/>
              <a:gd name="connsiteX26" fmla="*/ 373220 w 606580"/>
              <a:gd name="connsiteY26" fmla="*/ 30187 h 608133"/>
              <a:gd name="connsiteX27" fmla="*/ 403459 w 606580"/>
              <a:gd name="connsiteY27" fmla="*/ 0 h 60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8133">
                <a:moveTo>
                  <a:pt x="283655" y="180789"/>
                </a:moveTo>
                <a:cubicBezTo>
                  <a:pt x="373351" y="180789"/>
                  <a:pt x="447929" y="245034"/>
                  <a:pt x="463969" y="329895"/>
                </a:cubicBezTo>
                <a:cubicBezTo>
                  <a:pt x="465075" y="329895"/>
                  <a:pt x="466089" y="329803"/>
                  <a:pt x="467288" y="329803"/>
                </a:cubicBezTo>
                <a:cubicBezTo>
                  <a:pt x="544263" y="329803"/>
                  <a:pt x="606580" y="392022"/>
                  <a:pt x="606580" y="468968"/>
                </a:cubicBezTo>
                <a:cubicBezTo>
                  <a:pt x="606580" y="545730"/>
                  <a:pt x="544263" y="608133"/>
                  <a:pt x="467288" y="608133"/>
                </a:cubicBezTo>
                <a:lnTo>
                  <a:pt x="92278" y="608133"/>
                </a:lnTo>
                <a:cubicBezTo>
                  <a:pt x="40101" y="604636"/>
                  <a:pt x="0" y="561101"/>
                  <a:pt x="0" y="508177"/>
                </a:cubicBezTo>
                <a:cubicBezTo>
                  <a:pt x="0" y="452953"/>
                  <a:pt x="44802" y="408221"/>
                  <a:pt x="100113" y="408221"/>
                </a:cubicBezTo>
                <a:cubicBezTo>
                  <a:pt x="102049" y="408221"/>
                  <a:pt x="103893" y="408589"/>
                  <a:pt x="105829" y="408774"/>
                </a:cubicBezTo>
                <a:cubicBezTo>
                  <a:pt x="102234" y="394415"/>
                  <a:pt x="100113" y="379505"/>
                  <a:pt x="100113" y="364042"/>
                </a:cubicBezTo>
                <a:cubicBezTo>
                  <a:pt x="100113" y="262797"/>
                  <a:pt x="182251" y="180789"/>
                  <a:pt x="283655" y="180789"/>
                </a:cubicBezTo>
                <a:close/>
                <a:moveTo>
                  <a:pt x="399230" y="97945"/>
                </a:moveTo>
                <a:cubicBezTo>
                  <a:pt x="458336" y="97945"/>
                  <a:pt x="506377" y="145997"/>
                  <a:pt x="506377" y="204910"/>
                </a:cubicBezTo>
                <a:cubicBezTo>
                  <a:pt x="506377" y="221664"/>
                  <a:pt x="492822" y="235195"/>
                  <a:pt x="476133" y="235195"/>
                </a:cubicBezTo>
                <a:cubicBezTo>
                  <a:pt x="459443" y="235195"/>
                  <a:pt x="445888" y="221664"/>
                  <a:pt x="445888" y="204910"/>
                </a:cubicBezTo>
                <a:cubicBezTo>
                  <a:pt x="445888" y="179227"/>
                  <a:pt x="424957" y="158424"/>
                  <a:pt x="399230" y="158424"/>
                </a:cubicBezTo>
                <a:cubicBezTo>
                  <a:pt x="382541" y="158424"/>
                  <a:pt x="368986" y="144892"/>
                  <a:pt x="368986" y="128230"/>
                </a:cubicBezTo>
                <a:cubicBezTo>
                  <a:pt x="368986" y="111477"/>
                  <a:pt x="382541" y="97945"/>
                  <a:pt x="399230" y="97945"/>
                </a:cubicBezTo>
                <a:close/>
                <a:moveTo>
                  <a:pt x="403459" y="0"/>
                </a:moveTo>
                <a:lnTo>
                  <a:pt x="403552" y="0"/>
                </a:lnTo>
                <a:cubicBezTo>
                  <a:pt x="514276" y="0"/>
                  <a:pt x="604441" y="90009"/>
                  <a:pt x="604533" y="200633"/>
                </a:cubicBezTo>
                <a:cubicBezTo>
                  <a:pt x="604533" y="217291"/>
                  <a:pt x="590981" y="230820"/>
                  <a:pt x="574294" y="230820"/>
                </a:cubicBezTo>
                <a:lnTo>
                  <a:pt x="574201" y="230820"/>
                </a:lnTo>
                <a:cubicBezTo>
                  <a:pt x="557514" y="230820"/>
                  <a:pt x="543962" y="217291"/>
                  <a:pt x="543962" y="200633"/>
                </a:cubicBezTo>
                <a:cubicBezTo>
                  <a:pt x="543962" y="123325"/>
                  <a:pt x="480902" y="60466"/>
                  <a:pt x="403552" y="60466"/>
                </a:cubicBezTo>
                <a:lnTo>
                  <a:pt x="403459" y="60466"/>
                </a:lnTo>
                <a:cubicBezTo>
                  <a:pt x="386772" y="60466"/>
                  <a:pt x="373220" y="46937"/>
                  <a:pt x="373220" y="30187"/>
                </a:cubicBezTo>
                <a:cubicBezTo>
                  <a:pt x="373220" y="13529"/>
                  <a:pt x="386772" y="0"/>
                  <a:pt x="403459" y="0"/>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6" name="statistical-chart_64023"/>
          <p:cNvSpPr>
            <a:spLocks noChangeAspect="1"/>
          </p:cNvSpPr>
          <p:nvPr>
            <p:custDataLst>
              <p:tags r:id="rId47"/>
            </p:custDataLst>
          </p:nvPr>
        </p:nvSpPr>
        <p:spPr bwMode="auto">
          <a:xfrm>
            <a:off x="6244590" y="4841240"/>
            <a:ext cx="344170" cy="373380"/>
          </a:xfrm>
          <a:custGeom>
            <a:avLst/>
            <a:gdLst>
              <a:gd name="connsiteX0" fmla="*/ 16193 w 538132"/>
              <a:gd name="connsiteY0" fmla="*/ 302232 h 603687"/>
              <a:gd name="connsiteX1" fmla="*/ 132346 w 538132"/>
              <a:gd name="connsiteY1" fmla="*/ 302232 h 603687"/>
              <a:gd name="connsiteX2" fmla="*/ 148540 w 538132"/>
              <a:gd name="connsiteY2" fmla="*/ 318399 h 603687"/>
              <a:gd name="connsiteX3" fmla="*/ 148540 w 538132"/>
              <a:gd name="connsiteY3" fmla="*/ 587520 h 603687"/>
              <a:gd name="connsiteX4" fmla="*/ 132346 w 538132"/>
              <a:gd name="connsiteY4" fmla="*/ 603687 h 603687"/>
              <a:gd name="connsiteX5" fmla="*/ 16193 w 538132"/>
              <a:gd name="connsiteY5" fmla="*/ 603687 h 603687"/>
              <a:gd name="connsiteX6" fmla="*/ 0 w 538132"/>
              <a:gd name="connsiteY6" fmla="*/ 587520 h 603687"/>
              <a:gd name="connsiteX7" fmla="*/ 0 w 538132"/>
              <a:gd name="connsiteY7" fmla="*/ 318399 h 603687"/>
              <a:gd name="connsiteX8" fmla="*/ 16193 w 538132"/>
              <a:gd name="connsiteY8" fmla="*/ 302232 h 603687"/>
              <a:gd name="connsiteX9" fmla="*/ 405786 w 538132"/>
              <a:gd name="connsiteY9" fmla="*/ 186857 h 603687"/>
              <a:gd name="connsiteX10" fmla="*/ 521939 w 538132"/>
              <a:gd name="connsiteY10" fmla="*/ 186857 h 603687"/>
              <a:gd name="connsiteX11" fmla="*/ 538132 w 538132"/>
              <a:gd name="connsiteY11" fmla="*/ 203025 h 603687"/>
              <a:gd name="connsiteX12" fmla="*/ 538132 w 538132"/>
              <a:gd name="connsiteY12" fmla="*/ 587520 h 603687"/>
              <a:gd name="connsiteX13" fmla="*/ 521939 w 538132"/>
              <a:gd name="connsiteY13" fmla="*/ 603687 h 603687"/>
              <a:gd name="connsiteX14" fmla="*/ 405786 w 538132"/>
              <a:gd name="connsiteY14" fmla="*/ 603687 h 603687"/>
              <a:gd name="connsiteX15" fmla="*/ 389592 w 538132"/>
              <a:gd name="connsiteY15" fmla="*/ 587520 h 603687"/>
              <a:gd name="connsiteX16" fmla="*/ 389592 w 538132"/>
              <a:gd name="connsiteY16" fmla="*/ 203025 h 603687"/>
              <a:gd name="connsiteX17" fmla="*/ 405786 w 538132"/>
              <a:gd name="connsiteY17" fmla="*/ 186857 h 603687"/>
              <a:gd name="connsiteX18" fmla="*/ 211024 w 538132"/>
              <a:gd name="connsiteY18" fmla="*/ 0 h 603687"/>
              <a:gd name="connsiteX19" fmla="*/ 327177 w 538132"/>
              <a:gd name="connsiteY19" fmla="*/ 0 h 603687"/>
              <a:gd name="connsiteX20" fmla="*/ 343371 w 538132"/>
              <a:gd name="connsiteY20" fmla="*/ 16168 h 603687"/>
              <a:gd name="connsiteX21" fmla="*/ 343371 w 538132"/>
              <a:gd name="connsiteY21" fmla="*/ 587519 h 603687"/>
              <a:gd name="connsiteX22" fmla="*/ 327177 w 538132"/>
              <a:gd name="connsiteY22" fmla="*/ 603687 h 603687"/>
              <a:gd name="connsiteX23" fmla="*/ 211024 w 538132"/>
              <a:gd name="connsiteY23" fmla="*/ 603687 h 603687"/>
              <a:gd name="connsiteX24" fmla="*/ 194831 w 538132"/>
              <a:gd name="connsiteY24" fmla="*/ 587519 h 603687"/>
              <a:gd name="connsiteX25" fmla="*/ 194831 w 538132"/>
              <a:gd name="connsiteY25" fmla="*/ 16168 h 603687"/>
              <a:gd name="connsiteX26" fmla="*/ 211024 w 538132"/>
              <a:gd name="connsiteY26" fmla="*/ 0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132" h="603687">
                <a:moveTo>
                  <a:pt x="16193" y="302232"/>
                </a:moveTo>
                <a:lnTo>
                  <a:pt x="132346" y="302232"/>
                </a:lnTo>
                <a:cubicBezTo>
                  <a:pt x="141235" y="302232"/>
                  <a:pt x="148540" y="309525"/>
                  <a:pt x="148540" y="318399"/>
                </a:cubicBezTo>
                <a:lnTo>
                  <a:pt x="148540" y="587520"/>
                </a:lnTo>
                <a:cubicBezTo>
                  <a:pt x="148540" y="596394"/>
                  <a:pt x="141235" y="603687"/>
                  <a:pt x="132346" y="603687"/>
                </a:cubicBezTo>
                <a:lnTo>
                  <a:pt x="16193" y="603687"/>
                </a:lnTo>
                <a:cubicBezTo>
                  <a:pt x="7305" y="603687"/>
                  <a:pt x="0" y="596394"/>
                  <a:pt x="0" y="587520"/>
                </a:cubicBezTo>
                <a:lnTo>
                  <a:pt x="0" y="318399"/>
                </a:lnTo>
                <a:cubicBezTo>
                  <a:pt x="0" y="309525"/>
                  <a:pt x="7305" y="302232"/>
                  <a:pt x="16193" y="302232"/>
                </a:cubicBezTo>
                <a:close/>
                <a:moveTo>
                  <a:pt x="405786" y="186857"/>
                </a:moveTo>
                <a:lnTo>
                  <a:pt x="521939" y="186857"/>
                </a:lnTo>
                <a:cubicBezTo>
                  <a:pt x="530827" y="186857"/>
                  <a:pt x="538132" y="194029"/>
                  <a:pt x="538132" y="203025"/>
                </a:cubicBezTo>
                <a:lnTo>
                  <a:pt x="538132" y="587520"/>
                </a:lnTo>
                <a:cubicBezTo>
                  <a:pt x="538132" y="596393"/>
                  <a:pt x="530827" y="603687"/>
                  <a:pt x="521939" y="603687"/>
                </a:cubicBezTo>
                <a:lnTo>
                  <a:pt x="405786" y="603687"/>
                </a:lnTo>
                <a:cubicBezTo>
                  <a:pt x="396897" y="603687"/>
                  <a:pt x="389592" y="596393"/>
                  <a:pt x="389592" y="587520"/>
                </a:cubicBezTo>
                <a:lnTo>
                  <a:pt x="389592" y="203025"/>
                </a:lnTo>
                <a:cubicBezTo>
                  <a:pt x="389592" y="194029"/>
                  <a:pt x="396897" y="186857"/>
                  <a:pt x="405786" y="186857"/>
                </a:cubicBezTo>
                <a:close/>
                <a:moveTo>
                  <a:pt x="211024" y="0"/>
                </a:moveTo>
                <a:lnTo>
                  <a:pt x="327177" y="0"/>
                </a:lnTo>
                <a:cubicBezTo>
                  <a:pt x="336066" y="0"/>
                  <a:pt x="343371" y="7294"/>
                  <a:pt x="343371" y="16168"/>
                </a:cubicBezTo>
                <a:lnTo>
                  <a:pt x="343371" y="587519"/>
                </a:lnTo>
                <a:cubicBezTo>
                  <a:pt x="343371" y="596393"/>
                  <a:pt x="336066" y="603687"/>
                  <a:pt x="327177" y="603687"/>
                </a:cubicBezTo>
                <a:lnTo>
                  <a:pt x="211024" y="603687"/>
                </a:lnTo>
                <a:cubicBezTo>
                  <a:pt x="202136" y="603687"/>
                  <a:pt x="194831" y="596393"/>
                  <a:pt x="194831" y="587519"/>
                </a:cubicBezTo>
                <a:lnTo>
                  <a:pt x="194831" y="16168"/>
                </a:lnTo>
                <a:cubicBezTo>
                  <a:pt x="194831" y="7294"/>
                  <a:pt x="202136" y="0"/>
                  <a:pt x="211024" y="0"/>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7" name="settings_320253"/>
          <p:cNvSpPr>
            <a:spLocks noChangeAspect="1"/>
          </p:cNvSpPr>
          <p:nvPr>
            <p:custDataLst>
              <p:tags r:id="rId48"/>
            </p:custDataLst>
          </p:nvPr>
        </p:nvSpPr>
        <p:spPr bwMode="auto">
          <a:xfrm>
            <a:off x="3054085" y="2389162"/>
            <a:ext cx="386346" cy="385762"/>
          </a:xfrm>
          <a:custGeom>
            <a:avLst/>
            <a:gdLst>
              <a:gd name="connsiteX0" fmla="*/ 303820 w 607639"/>
              <a:gd name="connsiteY0" fmla="*/ 278099 h 606722"/>
              <a:gd name="connsiteX1" fmla="*/ 329118 w 607639"/>
              <a:gd name="connsiteY1" fmla="*/ 303362 h 606722"/>
              <a:gd name="connsiteX2" fmla="*/ 303820 w 607639"/>
              <a:gd name="connsiteY2" fmla="*/ 328625 h 606722"/>
              <a:gd name="connsiteX3" fmla="*/ 278522 w 607639"/>
              <a:gd name="connsiteY3" fmla="*/ 303362 h 606722"/>
              <a:gd name="connsiteX4" fmla="*/ 303820 w 607639"/>
              <a:gd name="connsiteY4" fmla="*/ 278099 h 606722"/>
              <a:gd name="connsiteX5" fmla="*/ 303775 w 607639"/>
              <a:gd name="connsiteY5" fmla="*/ 252735 h 606722"/>
              <a:gd name="connsiteX6" fmla="*/ 253140 w 607639"/>
              <a:gd name="connsiteY6" fmla="*/ 303317 h 606722"/>
              <a:gd name="connsiteX7" fmla="*/ 303775 w 607639"/>
              <a:gd name="connsiteY7" fmla="*/ 353900 h 606722"/>
              <a:gd name="connsiteX8" fmla="*/ 354410 w 607639"/>
              <a:gd name="connsiteY8" fmla="*/ 303317 h 606722"/>
              <a:gd name="connsiteX9" fmla="*/ 303775 w 607639"/>
              <a:gd name="connsiteY9" fmla="*/ 252735 h 606722"/>
              <a:gd name="connsiteX10" fmla="*/ 303775 w 607639"/>
              <a:gd name="connsiteY10" fmla="*/ 202241 h 606722"/>
              <a:gd name="connsiteX11" fmla="*/ 405045 w 607639"/>
              <a:gd name="connsiteY11" fmla="*/ 303317 h 606722"/>
              <a:gd name="connsiteX12" fmla="*/ 303775 w 607639"/>
              <a:gd name="connsiteY12" fmla="*/ 404482 h 606722"/>
              <a:gd name="connsiteX13" fmla="*/ 202593 w 607639"/>
              <a:gd name="connsiteY13" fmla="*/ 303317 h 606722"/>
              <a:gd name="connsiteX14" fmla="*/ 303775 w 607639"/>
              <a:gd name="connsiteY14" fmla="*/ 202241 h 606722"/>
              <a:gd name="connsiteX15" fmla="*/ 303775 w 607639"/>
              <a:gd name="connsiteY15" fmla="*/ 151703 h 606722"/>
              <a:gd name="connsiteX16" fmla="*/ 151932 w 607639"/>
              <a:gd name="connsiteY16" fmla="*/ 303317 h 606722"/>
              <a:gd name="connsiteX17" fmla="*/ 303775 w 607639"/>
              <a:gd name="connsiteY17" fmla="*/ 455019 h 606722"/>
              <a:gd name="connsiteX18" fmla="*/ 455707 w 607639"/>
              <a:gd name="connsiteY18" fmla="*/ 303317 h 606722"/>
              <a:gd name="connsiteX19" fmla="*/ 303775 w 607639"/>
              <a:gd name="connsiteY19" fmla="*/ 151703 h 606722"/>
              <a:gd name="connsiteX20" fmla="*/ 253131 w 607639"/>
              <a:gd name="connsiteY20" fmla="*/ 0 h 606722"/>
              <a:gd name="connsiteX21" fmla="*/ 354419 w 607639"/>
              <a:gd name="connsiteY21" fmla="*/ 0 h 606722"/>
              <a:gd name="connsiteX22" fmla="*/ 379786 w 607639"/>
              <a:gd name="connsiteY22" fmla="*/ 25239 h 606722"/>
              <a:gd name="connsiteX23" fmla="*/ 379786 w 607639"/>
              <a:gd name="connsiteY23" fmla="*/ 62387 h 606722"/>
              <a:gd name="connsiteX24" fmla="*/ 420639 w 607639"/>
              <a:gd name="connsiteY24" fmla="*/ 79451 h 606722"/>
              <a:gd name="connsiteX25" fmla="*/ 446985 w 607639"/>
              <a:gd name="connsiteY25" fmla="*/ 53145 h 606722"/>
              <a:gd name="connsiteX26" fmla="*/ 482854 w 607639"/>
              <a:gd name="connsiteY26" fmla="*/ 53145 h 606722"/>
              <a:gd name="connsiteX27" fmla="*/ 554414 w 607639"/>
              <a:gd name="connsiteY27" fmla="*/ 124597 h 606722"/>
              <a:gd name="connsiteX28" fmla="*/ 554414 w 607639"/>
              <a:gd name="connsiteY28" fmla="*/ 160323 h 606722"/>
              <a:gd name="connsiteX29" fmla="*/ 528069 w 607639"/>
              <a:gd name="connsiteY29" fmla="*/ 186629 h 606722"/>
              <a:gd name="connsiteX30" fmla="*/ 545158 w 607639"/>
              <a:gd name="connsiteY30" fmla="*/ 227510 h 606722"/>
              <a:gd name="connsiteX31" fmla="*/ 582273 w 607639"/>
              <a:gd name="connsiteY31" fmla="*/ 227510 h 606722"/>
              <a:gd name="connsiteX32" fmla="*/ 607639 w 607639"/>
              <a:gd name="connsiteY32" fmla="*/ 252749 h 606722"/>
              <a:gd name="connsiteX33" fmla="*/ 607639 w 607639"/>
              <a:gd name="connsiteY33" fmla="*/ 353884 h 606722"/>
              <a:gd name="connsiteX34" fmla="*/ 582273 w 607639"/>
              <a:gd name="connsiteY34" fmla="*/ 379212 h 606722"/>
              <a:gd name="connsiteX35" fmla="*/ 545158 w 607639"/>
              <a:gd name="connsiteY35" fmla="*/ 379212 h 606722"/>
              <a:gd name="connsiteX36" fmla="*/ 528069 w 607639"/>
              <a:gd name="connsiteY36" fmla="*/ 420004 h 606722"/>
              <a:gd name="connsiteX37" fmla="*/ 554414 w 607639"/>
              <a:gd name="connsiteY37" fmla="*/ 446310 h 606722"/>
              <a:gd name="connsiteX38" fmla="*/ 554414 w 607639"/>
              <a:gd name="connsiteY38" fmla="*/ 482125 h 606722"/>
              <a:gd name="connsiteX39" fmla="*/ 482854 w 607639"/>
              <a:gd name="connsiteY39" fmla="*/ 553577 h 606722"/>
              <a:gd name="connsiteX40" fmla="*/ 446985 w 607639"/>
              <a:gd name="connsiteY40" fmla="*/ 553577 h 606722"/>
              <a:gd name="connsiteX41" fmla="*/ 420639 w 607639"/>
              <a:gd name="connsiteY41" fmla="*/ 527271 h 606722"/>
              <a:gd name="connsiteX42" fmla="*/ 379786 w 607639"/>
              <a:gd name="connsiteY42" fmla="*/ 544246 h 606722"/>
              <a:gd name="connsiteX43" fmla="*/ 379786 w 607639"/>
              <a:gd name="connsiteY43" fmla="*/ 581394 h 606722"/>
              <a:gd name="connsiteX44" fmla="*/ 354419 w 607639"/>
              <a:gd name="connsiteY44" fmla="*/ 606722 h 606722"/>
              <a:gd name="connsiteX45" fmla="*/ 253131 w 607639"/>
              <a:gd name="connsiteY45" fmla="*/ 606722 h 606722"/>
              <a:gd name="connsiteX46" fmla="*/ 227854 w 607639"/>
              <a:gd name="connsiteY46" fmla="*/ 581394 h 606722"/>
              <a:gd name="connsiteX47" fmla="*/ 227854 w 607639"/>
              <a:gd name="connsiteY47" fmla="*/ 544246 h 606722"/>
              <a:gd name="connsiteX48" fmla="*/ 186911 w 607639"/>
              <a:gd name="connsiteY48" fmla="*/ 527271 h 606722"/>
              <a:gd name="connsiteX49" fmla="*/ 160566 w 607639"/>
              <a:gd name="connsiteY49" fmla="*/ 553577 h 606722"/>
              <a:gd name="connsiteX50" fmla="*/ 124786 w 607639"/>
              <a:gd name="connsiteY50" fmla="*/ 553577 h 606722"/>
              <a:gd name="connsiteX51" fmla="*/ 53225 w 607639"/>
              <a:gd name="connsiteY51" fmla="*/ 482125 h 606722"/>
              <a:gd name="connsiteX52" fmla="*/ 53225 w 607639"/>
              <a:gd name="connsiteY52" fmla="*/ 446310 h 606722"/>
              <a:gd name="connsiteX53" fmla="*/ 79482 w 607639"/>
              <a:gd name="connsiteY53" fmla="*/ 420004 h 606722"/>
              <a:gd name="connsiteX54" fmla="*/ 62482 w 607639"/>
              <a:gd name="connsiteY54" fmla="*/ 379212 h 606722"/>
              <a:gd name="connsiteX55" fmla="*/ 25278 w 607639"/>
              <a:gd name="connsiteY55" fmla="*/ 379212 h 606722"/>
              <a:gd name="connsiteX56" fmla="*/ 0 w 607639"/>
              <a:gd name="connsiteY56" fmla="*/ 353884 h 606722"/>
              <a:gd name="connsiteX57" fmla="*/ 0 w 607639"/>
              <a:gd name="connsiteY57" fmla="*/ 252749 h 606722"/>
              <a:gd name="connsiteX58" fmla="*/ 25278 w 607639"/>
              <a:gd name="connsiteY58" fmla="*/ 227510 h 606722"/>
              <a:gd name="connsiteX59" fmla="*/ 62482 w 607639"/>
              <a:gd name="connsiteY59" fmla="*/ 227510 h 606722"/>
              <a:gd name="connsiteX60" fmla="*/ 79482 w 607639"/>
              <a:gd name="connsiteY60" fmla="*/ 186629 h 606722"/>
              <a:gd name="connsiteX61" fmla="*/ 53225 w 607639"/>
              <a:gd name="connsiteY61" fmla="*/ 160323 h 606722"/>
              <a:gd name="connsiteX62" fmla="*/ 53225 w 607639"/>
              <a:gd name="connsiteY62" fmla="*/ 124597 h 606722"/>
              <a:gd name="connsiteX63" fmla="*/ 124786 w 607639"/>
              <a:gd name="connsiteY63" fmla="*/ 53145 h 606722"/>
              <a:gd name="connsiteX64" fmla="*/ 160566 w 607639"/>
              <a:gd name="connsiteY64" fmla="*/ 53145 h 606722"/>
              <a:gd name="connsiteX65" fmla="*/ 186911 w 607639"/>
              <a:gd name="connsiteY65" fmla="*/ 79451 h 606722"/>
              <a:gd name="connsiteX66" fmla="*/ 227854 w 607639"/>
              <a:gd name="connsiteY66" fmla="*/ 62387 h 606722"/>
              <a:gd name="connsiteX67" fmla="*/ 227854 w 607639"/>
              <a:gd name="connsiteY67" fmla="*/ 25239 h 606722"/>
              <a:gd name="connsiteX68" fmla="*/ 253131 w 607639"/>
              <a:gd name="connsiteY6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606722">
                <a:moveTo>
                  <a:pt x="303820" y="278099"/>
                </a:moveTo>
                <a:cubicBezTo>
                  <a:pt x="317792" y="278099"/>
                  <a:pt x="329118" y="289410"/>
                  <a:pt x="329118" y="303362"/>
                </a:cubicBezTo>
                <a:cubicBezTo>
                  <a:pt x="329118" y="317314"/>
                  <a:pt x="317792" y="328625"/>
                  <a:pt x="303820" y="328625"/>
                </a:cubicBezTo>
                <a:cubicBezTo>
                  <a:pt x="289848" y="328625"/>
                  <a:pt x="278522" y="317314"/>
                  <a:pt x="278522" y="303362"/>
                </a:cubicBezTo>
                <a:cubicBezTo>
                  <a:pt x="278522" y="289410"/>
                  <a:pt x="289848" y="278099"/>
                  <a:pt x="303820" y="278099"/>
                </a:cubicBezTo>
                <a:close/>
                <a:moveTo>
                  <a:pt x="303775" y="252735"/>
                </a:moveTo>
                <a:cubicBezTo>
                  <a:pt x="275921" y="252735"/>
                  <a:pt x="253140" y="275492"/>
                  <a:pt x="253140" y="303317"/>
                </a:cubicBezTo>
                <a:cubicBezTo>
                  <a:pt x="253140" y="331231"/>
                  <a:pt x="275921" y="353900"/>
                  <a:pt x="303775" y="353900"/>
                </a:cubicBezTo>
                <a:cubicBezTo>
                  <a:pt x="331718" y="353900"/>
                  <a:pt x="354410" y="331231"/>
                  <a:pt x="354410" y="303317"/>
                </a:cubicBezTo>
                <a:cubicBezTo>
                  <a:pt x="354410" y="275492"/>
                  <a:pt x="331718" y="252735"/>
                  <a:pt x="303775" y="252735"/>
                </a:cubicBezTo>
                <a:close/>
                <a:moveTo>
                  <a:pt x="303775" y="202241"/>
                </a:moveTo>
                <a:cubicBezTo>
                  <a:pt x="359660" y="202241"/>
                  <a:pt x="405045" y="247579"/>
                  <a:pt x="405045" y="303317"/>
                </a:cubicBezTo>
                <a:cubicBezTo>
                  <a:pt x="405045" y="359144"/>
                  <a:pt x="359660" y="404482"/>
                  <a:pt x="303775" y="404482"/>
                </a:cubicBezTo>
                <a:cubicBezTo>
                  <a:pt x="247978" y="404482"/>
                  <a:pt x="202593" y="359144"/>
                  <a:pt x="202593" y="303317"/>
                </a:cubicBezTo>
                <a:cubicBezTo>
                  <a:pt x="202593" y="247579"/>
                  <a:pt x="247978" y="202241"/>
                  <a:pt x="303775" y="202241"/>
                </a:cubicBezTo>
                <a:close/>
                <a:moveTo>
                  <a:pt x="303775" y="151703"/>
                </a:moveTo>
                <a:cubicBezTo>
                  <a:pt x="220021" y="151703"/>
                  <a:pt x="151932" y="219689"/>
                  <a:pt x="151932" y="303317"/>
                </a:cubicBezTo>
                <a:cubicBezTo>
                  <a:pt x="151932" y="387033"/>
                  <a:pt x="220021" y="455019"/>
                  <a:pt x="303775" y="455019"/>
                </a:cubicBezTo>
                <a:cubicBezTo>
                  <a:pt x="387618" y="455019"/>
                  <a:pt x="455707" y="387033"/>
                  <a:pt x="455707" y="303317"/>
                </a:cubicBezTo>
                <a:cubicBezTo>
                  <a:pt x="455707" y="219689"/>
                  <a:pt x="387618" y="151703"/>
                  <a:pt x="303775" y="151703"/>
                </a:cubicBezTo>
                <a:close/>
                <a:moveTo>
                  <a:pt x="253131" y="0"/>
                </a:moveTo>
                <a:lnTo>
                  <a:pt x="354419" y="0"/>
                </a:lnTo>
                <a:cubicBezTo>
                  <a:pt x="368482" y="0"/>
                  <a:pt x="379786" y="11287"/>
                  <a:pt x="379786" y="25239"/>
                </a:cubicBezTo>
                <a:lnTo>
                  <a:pt x="379786" y="62387"/>
                </a:lnTo>
                <a:cubicBezTo>
                  <a:pt x="393849" y="66831"/>
                  <a:pt x="407555" y="72519"/>
                  <a:pt x="420639" y="79451"/>
                </a:cubicBezTo>
                <a:lnTo>
                  <a:pt x="446985" y="53145"/>
                </a:lnTo>
                <a:cubicBezTo>
                  <a:pt x="456953" y="43191"/>
                  <a:pt x="472974" y="43191"/>
                  <a:pt x="482854" y="53145"/>
                </a:cubicBezTo>
                <a:lnTo>
                  <a:pt x="554414" y="124597"/>
                </a:lnTo>
                <a:cubicBezTo>
                  <a:pt x="564294" y="134462"/>
                  <a:pt x="564294" y="150459"/>
                  <a:pt x="554414" y="160323"/>
                </a:cubicBezTo>
                <a:lnTo>
                  <a:pt x="528069" y="186629"/>
                </a:lnTo>
                <a:cubicBezTo>
                  <a:pt x="535011" y="199782"/>
                  <a:pt x="540707" y="213468"/>
                  <a:pt x="545158" y="227510"/>
                </a:cubicBezTo>
                <a:lnTo>
                  <a:pt x="582273" y="227510"/>
                </a:lnTo>
                <a:cubicBezTo>
                  <a:pt x="596336" y="227510"/>
                  <a:pt x="607639" y="238796"/>
                  <a:pt x="607639" y="252749"/>
                </a:cubicBezTo>
                <a:lnTo>
                  <a:pt x="607639" y="353884"/>
                </a:lnTo>
                <a:cubicBezTo>
                  <a:pt x="607639" y="367926"/>
                  <a:pt x="596247" y="379212"/>
                  <a:pt x="582273" y="379212"/>
                </a:cubicBezTo>
                <a:lnTo>
                  <a:pt x="545158" y="379212"/>
                </a:lnTo>
                <a:cubicBezTo>
                  <a:pt x="540707" y="393254"/>
                  <a:pt x="535011" y="406940"/>
                  <a:pt x="528069" y="420004"/>
                </a:cubicBezTo>
                <a:lnTo>
                  <a:pt x="554414" y="446310"/>
                </a:lnTo>
                <a:cubicBezTo>
                  <a:pt x="564294" y="456263"/>
                  <a:pt x="564294" y="472260"/>
                  <a:pt x="554414" y="482125"/>
                </a:cubicBezTo>
                <a:lnTo>
                  <a:pt x="482854" y="553577"/>
                </a:lnTo>
                <a:cubicBezTo>
                  <a:pt x="472974" y="563442"/>
                  <a:pt x="456953" y="563442"/>
                  <a:pt x="446985" y="553577"/>
                </a:cubicBezTo>
                <a:lnTo>
                  <a:pt x="420639" y="527271"/>
                </a:lnTo>
                <a:cubicBezTo>
                  <a:pt x="407555" y="534203"/>
                  <a:pt x="393849" y="539802"/>
                  <a:pt x="379786" y="544246"/>
                </a:cubicBezTo>
                <a:lnTo>
                  <a:pt x="379786" y="581394"/>
                </a:lnTo>
                <a:cubicBezTo>
                  <a:pt x="379786" y="595435"/>
                  <a:pt x="368393" y="606722"/>
                  <a:pt x="354419" y="606722"/>
                </a:cubicBezTo>
                <a:lnTo>
                  <a:pt x="253131" y="606722"/>
                </a:lnTo>
                <a:cubicBezTo>
                  <a:pt x="239157" y="606722"/>
                  <a:pt x="227854" y="595435"/>
                  <a:pt x="227854" y="581394"/>
                </a:cubicBezTo>
                <a:lnTo>
                  <a:pt x="227854" y="544246"/>
                </a:lnTo>
                <a:cubicBezTo>
                  <a:pt x="213791" y="539802"/>
                  <a:pt x="200084" y="534203"/>
                  <a:pt x="186911" y="527271"/>
                </a:cubicBezTo>
                <a:lnTo>
                  <a:pt x="160566" y="553577"/>
                </a:lnTo>
                <a:cubicBezTo>
                  <a:pt x="150686" y="563442"/>
                  <a:pt x="134665" y="563442"/>
                  <a:pt x="124786" y="553577"/>
                </a:cubicBezTo>
                <a:lnTo>
                  <a:pt x="53225" y="482125"/>
                </a:lnTo>
                <a:cubicBezTo>
                  <a:pt x="43257" y="472260"/>
                  <a:pt x="43257" y="456263"/>
                  <a:pt x="53225" y="446310"/>
                </a:cubicBezTo>
                <a:lnTo>
                  <a:pt x="79482" y="420004"/>
                </a:lnTo>
                <a:cubicBezTo>
                  <a:pt x="72629" y="406940"/>
                  <a:pt x="66932" y="393254"/>
                  <a:pt x="62482" y="379212"/>
                </a:cubicBezTo>
                <a:lnTo>
                  <a:pt x="25278" y="379212"/>
                </a:lnTo>
                <a:cubicBezTo>
                  <a:pt x="11304" y="379212"/>
                  <a:pt x="0" y="367926"/>
                  <a:pt x="0" y="353884"/>
                </a:cubicBezTo>
                <a:lnTo>
                  <a:pt x="0" y="252749"/>
                </a:lnTo>
                <a:cubicBezTo>
                  <a:pt x="0" y="238796"/>
                  <a:pt x="11304" y="227510"/>
                  <a:pt x="25278" y="227510"/>
                </a:cubicBezTo>
                <a:lnTo>
                  <a:pt x="62482" y="227510"/>
                </a:lnTo>
                <a:cubicBezTo>
                  <a:pt x="66932" y="213468"/>
                  <a:pt x="72629" y="199782"/>
                  <a:pt x="79482" y="186629"/>
                </a:cubicBezTo>
                <a:lnTo>
                  <a:pt x="53225" y="160323"/>
                </a:lnTo>
                <a:cubicBezTo>
                  <a:pt x="43257" y="150459"/>
                  <a:pt x="43257" y="134462"/>
                  <a:pt x="53225" y="124597"/>
                </a:cubicBezTo>
                <a:lnTo>
                  <a:pt x="124786" y="53145"/>
                </a:lnTo>
                <a:cubicBezTo>
                  <a:pt x="134665" y="43191"/>
                  <a:pt x="150686" y="43191"/>
                  <a:pt x="160566" y="53145"/>
                </a:cubicBezTo>
                <a:lnTo>
                  <a:pt x="186911" y="79451"/>
                </a:lnTo>
                <a:cubicBezTo>
                  <a:pt x="200084" y="72519"/>
                  <a:pt x="213791" y="66831"/>
                  <a:pt x="227854" y="62387"/>
                </a:cubicBezTo>
                <a:lnTo>
                  <a:pt x="227854" y="25239"/>
                </a:lnTo>
                <a:cubicBezTo>
                  <a:pt x="227854" y="11287"/>
                  <a:pt x="239157" y="0"/>
                  <a:pt x="253131" y="0"/>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15000"/>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037742" y="2460158"/>
            <a:ext cx="3480953" cy="1938992"/>
          </a:xfrm>
          <a:prstGeom prst="rect">
            <a:avLst/>
          </a:prstGeom>
          <a:noFill/>
        </p:spPr>
        <p:txBody>
          <a:bodyPr wrap="none" rtlCol="0">
            <a:spAutoFit/>
          </a:bodyPr>
          <a:lstStyle/>
          <a:p>
            <a:r>
              <a:rPr lang="en-US" altLang="zh-CN" sz="6000" b="1" dirty="0">
                <a:solidFill>
                  <a:schemeClr val="accent3">
                    <a:lumMod val="75000"/>
                  </a:schemeClr>
                </a:solidFill>
                <a:latin typeface="Calibri" panose="020F0502020204030204" pitchFamily="34" charset="0"/>
                <a:cs typeface="Arial" panose="020B0604020202020204" pitchFamily="34" charset="0"/>
              </a:rPr>
              <a:t>Thank You</a:t>
            </a:r>
          </a:p>
          <a:p>
            <a:endParaRPr lang="en-US" altLang="zh-CN" sz="6000" b="1" dirty="0">
              <a:solidFill>
                <a:schemeClr val="accent3">
                  <a:lumMod val="75000"/>
                </a:schemeClr>
              </a:solidFill>
              <a:latin typeface="Arial" panose="020B0604020202020204" pitchFamily="34" charset="0"/>
              <a:cs typeface="Arial" panose="020B0604020202020204" pitchFamily="34" charset="0"/>
            </a:endParaRPr>
          </a:p>
        </p:txBody>
      </p:sp>
      <p:sp>
        <p:nvSpPr>
          <p:cNvPr id="7" name="文本框 6"/>
          <p:cNvSpPr txBox="1"/>
          <p:nvPr/>
        </p:nvSpPr>
        <p:spPr>
          <a:xfrm>
            <a:off x="2957195" y="3622040"/>
            <a:ext cx="5952490" cy="1568450"/>
          </a:xfrm>
          <a:prstGeom prst="rect">
            <a:avLst/>
          </a:prstGeom>
          <a:noFill/>
        </p:spPr>
        <p:txBody>
          <a:bodyPr wrap="square" rtlCol="0" anchor="t">
            <a:spAutoFit/>
          </a:bodyPr>
          <a:lstStyle/>
          <a:p>
            <a:pPr algn="ctr"/>
            <a:r>
              <a:rPr lang="en-US" altLang="zh-CN" sz="2400" b="1" dirty="0">
                <a:solidFill>
                  <a:schemeClr val="accent3">
                    <a:lumMod val="75000"/>
                  </a:schemeClr>
                </a:solidFill>
                <a:latin typeface="Calibri" panose="020F0502020204030204" pitchFamily="34" charset="0"/>
                <a:cs typeface="Arial" panose="020B0604020202020204" pitchFamily="34" charset="0"/>
              </a:rPr>
              <a:t>International Development Department, Shenzhen Bus Group</a:t>
            </a:r>
          </a:p>
          <a:p>
            <a:pPr algn="ctr"/>
            <a:r>
              <a:rPr lang="en-US" altLang="zh-CN" sz="2400" b="1" dirty="0">
                <a:solidFill>
                  <a:schemeClr val="accent3">
                    <a:lumMod val="75000"/>
                  </a:schemeClr>
                </a:solidFill>
                <a:latin typeface="Calibri" panose="020F0502020204030204" pitchFamily="34" charset="0"/>
                <a:cs typeface="Arial" panose="020B0604020202020204" pitchFamily="34" charset="0"/>
              </a:rPr>
              <a:t>info@szbus.org</a:t>
            </a:r>
          </a:p>
          <a:p>
            <a:pPr algn="ctr"/>
            <a:r>
              <a:rPr lang="en-US" altLang="zh-CN" sz="2400" b="1" dirty="0">
                <a:solidFill>
                  <a:schemeClr val="accent3">
                    <a:lumMod val="75000"/>
                  </a:schemeClr>
                </a:solidFill>
                <a:latin typeface="Calibri" panose="020F0502020204030204" pitchFamily="34" charset="0"/>
                <a:cs typeface="Arial" panose="020B0604020202020204" pitchFamily="34" charset="0"/>
              </a:rPr>
              <a:t>en.szbus.com.cn</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456,&quot;width&quot;:4365}"/>
  <p:tag name="KSO_WM_UNIT_PLACING_PICTURE_USER_RELATIVERECTANGLE" val="{&quot;bottom&quot;:0,&quot;left&quot;:0,&quot;right&quot;:0,&quot;top&quot;:0}"/>
  <p:tag name="KSO_WM_UNIT_PLACING_PICTURE_COLLAGE_RELATIVERECTANGLE" val="{&quot;bottom&quot;:0,&quot;left&quot;:0.12337824514808875,&quot;right&quot;:0.12337824514808875,&quot;top&quot;:0}"/>
  <p:tag name="KSO_WM_UNIT_PLACING_PICTURE_COLLAGE_VIEWPORT" val="{&quot;height&quot;:4173.3209995235593,&quot;width&quot;:5586.9279993647451}"/>
  <p:tag name="KSO_WM_UNIT_PLACING_PICTURE_INFO" val="{&quot;code&quot;:&quot;[9]&quot;,&quot;full_picture&quot;:false,&quot;last_crop_picture&quot;:&quot;[9]&quot;,&quot;scheme&quot;:&quot;8-1&quot;,&quot;spacing&quot;:4.5}"/>
  <p:tag name="KSO_WM_UNIT_PLACING_PICTURE" val="185022.385"/>
  <p:tag name="KSO_WM_BEAUTIFY_FLAG" val=""/>
  <p:tag name="KSO_WM_UNIT_TYPE" val=""/>
  <p:tag name="KSO_WM_UNIT_INDEX" val=""/>
  <p:tag name="KSO_WM_UNIT_ID" val=""/>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130,&quot;width&quot;:4694}"/>
  <p:tag name="KSO_WM_UNIT_PLACING_PICTURE_USER_RELATIVERECTANGLE" val="{&quot;bottom&quot;:0,&quot;left&quot;:0,&quot;right&quot;:0,&quot;top&quot;:0}"/>
  <p:tag name="KSO_WM_UNIT_PLACING_PICTURE_COLLAGE_RELATIVERECTANGLE" val="{&quot;bottom&quot;:0,&quot;left&quot;:0.053663359266551441,&quot;right&quot;:0.053663359266551441,&quot;top&quot;:0}"/>
  <p:tag name="KSO_WM_UNIT_PLACING_PICTURE_COLLAGE_VIEWPORT" val="{&quot;height&quot;:4173.3209995235593,&quot;width&quot;:5586.9279993647451}"/>
  <p:tag name="KSO_WM_UNIT_PLACING_PICTURE_INFO" val="{&quot;code&quot;:&quot;[9]&quot;,&quot;full_picture&quot;:false,&quot;last_crop_picture&quot;:&quot;[9]&quot;,&quot;scheme&quot;:&quot;8-1&quot;,&quot;spacing&quot;:4.5}"/>
  <p:tag name="KSO_WM_UNIT_PLACING_PICTURE" val="185022.385"/>
  <p:tag name="KSO_WM_BEAUTIFY_FLAG" val=""/>
  <p:tag name="KSO_WM_UNIT_TYPE" val=""/>
  <p:tag name="KSO_WM_UNIT_INDEX" val=""/>
  <p:tag name="KSO_WM_UNIT_ID" val=""/>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847,&quot;width&quot;:3897}"/>
  <p:tag name="KSO_WM_UNIT_PLACING_PICTURE_USER_RELATIVERECTANGLE" val="{&quot;bottom&quot;:0,&quot;left&quot;:0,&quot;right&quot;:0,&quot;top&quot;:0}"/>
  <p:tag name="KSO_WM_UNIT_PLACING_PICTURE_COLLAGE_RELATIVERECTANGLE" val="{&quot;bottom&quot;:0,&quot;left&quot;:0.13622032621057747,&quot;right&quot;:0.13622032621057747,&quot;top&quot;:0}"/>
  <p:tag name="KSO_WM_UNIT_PLACING_PICTURE_COLLAGE_VIEWPORT" val="{&quot;height&quot;:2737.2139996823726,&quot;width&quot;:2725.9639996823726}"/>
  <p:tag name="KSO_WM_UNIT_PLACING_PICTURE_INFO" val="{&quot;code&quot;:&quot;[9]&quot;,&quot;full_picture&quot;:false,&quot;last_crop_picture&quot;:&quot;[9]&quot;,&quot;scheme&quot;:&quot;8-1&quot;,&quot;spacing&quot;:4.5}"/>
  <p:tag name="KSO_WM_UNIT_PLACING_PICTURE" val="185022.385"/>
  <p:tag name="KSO_WM_BEAUTIFY_FLAG" val=""/>
  <p:tag name="KSO_WM_UNIT_TYPE" val=""/>
  <p:tag name="KSO_WM_UNIT_INDEX" val=""/>
  <p:tag name="KSO_WM_UNIT_ID" val=""/>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984,&quot;width&quot;:4473}"/>
  <p:tag name="KSO_WM_UNIT_PLACING_PICTURE_USER_RELATIVERECTANGLE" val="{&quot;bottom&quot;:0,&quot;left&quot;:0,&quot;right&quot;:0,&quot;top&quot;:0}"/>
  <p:tag name="KSO_WM_UNIT_PLACING_PICTURE_COLLAGE_RELATIVERECTANGLE" val="{&quot;bottom&quot;:0,&quot;left&quot;:0.16781402805844783,&quot;right&quot;:0.16781402805844783,&quot;top&quot;:0}"/>
  <p:tag name="KSO_WM_UNIT_PLACING_PICTURE_COLLAGE_VIEWPORT" val="{&quot;height&quot;:2737.2139996823726,&quot;width&quot;:2725.9639996823726}"/>
  <p:tag name="KSO_WM_UNIT_PLACING_PICTURE_INFO" val="{&quot;code&quot;:&quot;[9]&quot;,&quot;full_picture&quot;:false,&quot;last_crop_picture&quot;:&quot;[9]&quot;,&quot;scheme&quot;:&quot;8-1&quot;,&quot;spacing&quot;:4.5}"/>
  <p:tag name="KSO_WM_UNIT_PLACING_PICTURE" val="185022.385"/>
  <p:tag name="KSO_WM_BEAUTIFY_FLAG" val=""/>
  <p:tag name="KSO_WM_UNIT_TYPE" val=""/>
  <p:tag name="KSO_WM_UNIT_INDEX" val=""/>
  <p:tag name="KSO_WM_UNIT_ID" val=""/>
</p:tagLst>
</file>

<file path=ppt/tags/tag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394,&quot;width&quot;:4367}"/>
  <p:tag name="KSO_WM_UNIT_PLACING_PICTURE_USER_RELATIVERECTANGLE" val="{&quot;bottom&quot;:0,&quot;left&quot;:0,&quot;right&quot;:0,&quot;top&quot;:0}"/>
  <p:tag name="KSO_WM_UNIT_PLACING_PICTURE_COLLAGE_RELATIVERECTANGLE" val="{&quot;bottom&quot;:0,&quot;left&quot;:0.11300084755774434,&quot;right&quot;:0.11300084755774434,&quot;top&quot;:0}"/>
  <p:tag name="KSO_WM_UNIT_PLACING_PICTURE_COLLAGE_VIEWPORT" val="{&quot;height&quot;:2737.2139996823726,&quot;width&quot;:2725.9639996823726}"/>
  <p:tag name="KSO_WM_UNIT_PLACING_PICTURE_INFO" val="{&quot;code&quot;:&quot;[9]&quot;,&quot;full_picture&quot;:false,&quot;last_crop_picture&quot;:&quot;[9]&quot;,&quot;scheme&quot;:&quot;8-1&quot;,&quot;spacing&quot;:4.5}"/>
  <p:tag name="KSO_WM_UNIT_PLACING_PICTURE" val="185022.385"/>
  <p:tag name="KSO_WM_BEAUTIFY_FLAG" val=""/>
  <p:tag name="KSO_WM_UNIT_TYPE" val=""/>
  <p:tag name="KSO_WM_UNIT_INDEX" val=""/>
  <p:tag name="KSO_WM_UNIT_ID" val=""/>
</p:tagLst>
</file>

<file path=ppt/tags/tag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927,&quot;width&quot;:4395}"/>
  <p:tag name="KSO_WM_UNIT_PLACING_PICTURE_USER_RELATIVERECTANGLE" val="{&quot;bottom&quot;:0,&quot;left&quot;:0,&quot;right&quot;:0,&quot;top&quot;:0}"/>
  <p:tag name="KSO_WM_UNIT_PLACING_PICTURE_COLLAGE_RELATIVERECTANGLE" val="{&quot;bottom&quot;:0,&quot;left&quot;:0.16837656700342019,&quot;right&quot;:0.16837656700342019,&quot;top&quot;:0}"/>
  <p:tag name="KSO_WM_UNIT_PLACING_PICTURE_COLLAGE_VIEWPORT" val="{&quot;height&quot;:2737.2139996823726,&quot;width&quot;:2725.9639996823726}"/>
  <p:tag name="KSO_WM_UNIT_PLACING_PICTURE_INFO" val="{&quot;code&quot;:&quot;[9]&quot;,&quot;full_picture&quot;:false,&quot;last_crop_picture&quot;:&quot;[9]&quot;,&quot;scheme&quot;:&quot;8-1&quot;,&quot;spacing&quot;:4.5}"/>
  <p:tag name="KSO_WM_UNIT_PLACING_PICTURE" val="185022.385"/>
  <p:tag name="KSO_WM_BEAUTIFY_FLAG" val=""/>
  <p:tag name="KSO_WM_UNIT_TYPE" val=""/>
  <p:tag name="KSO_WM_UNIT_INDEX" val=""/>
  <p:tag name="KSO_WM_UNIT_ID" val=""/>
</p:tagLst>
</file>

<file path=ppt/tags/tag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623,&quot;width&quot;:3863}"/>
  <p:tag name="KSO_WM_UNIT_PLACING_PICTURE_USER_RELATIVERECTANGLE" val="{&quot;bottom&quot;:0,&quot;left&quot;:0,&quot;right&quot;:0,&quot;top&quot;:0}"/>
  <p:tag name="KSO_WM_UNIT_PLACING_PICTURE_COLLAGE_RELATIVERECTANGLE" val="{&quot;bottom&quot;:0,&quot;left&quot;:0.16189238653323046,&quot;right&quot;:0.16189238653323046,&quot;top&quot;:0}"/>
  <p:tag name="KSO_WM_UNIT_PLACING_PICTURE_COLLAGE_VIEWPORT" val="{&quot;height&quot;:2737.2139996823726,&quot;width&quot;:2725.9639996823726}"/>
  <p:tag name="KSO_WM_UNIT_PLACING_PICTURE_INFO" val="{&quot;code&quot;:&quot;[9]&quot;,&quot;full_picture&quot;:false,&quot;last_crop_picture&quot;:&quot;[9]&quot;,&quot;scheme&quot;:&quot;8-1&quot;,&quot;spacing&quot;:4.5}"/>
  <p:tag name="KSO_WM_UNIT_PLACING_PICTURE" val="185022.385"/>
  <p:tag name="KSO_WM_BEAUTIFY_FLAG" val=""/>
  <p:tag name="KSO_WM_UNIT_TYPE" val=""/>
  <p:tag name="KSO_WM_UNIT_INDEX" val=""/>
  <p:tag name="KSO_WM_UNIT_ID" val=""/>
</p:tagLst>
</file>

<file path=ppt/tags/tag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315,&quot;width&quot;:2487}"/>
  <p:tag name="KSO_WM_UNIT_PLACING_PICTURE_USER_RELATIVERECTANGLE" val="{&quot;bottom&quot;:0,&quot;left&quot;:0,&quot;right&quot;:0,&quot;top&quot;:0}"/>
  <p:tag name="KSO_WM_UNIT_PLACING_PICTURE_COLLAGE_RELATIVERECTANGLE" val="{&quot;bottom&quot;:0.12333879332476441,&quot;left&quot;:0,&quot;right&quot;:0,&quot;top&quot;:0.12333879332476441}"/>
  <p:tag name="KSO_WM_UNIT_PLACING_PICTURE_COLLAGE_VIEWPORT" val="{&quot;height&quot;:2737.2139996823726,&quot;width&quot;:2725.9639996823726}"/>
  <p:tag name="KSO_WM_UNIT_PLACING_PICTURE_INFO" val="{&quot;code&quot;:&quot;[9]&quot;,&quot;full_picture&quot;:false,&quot;last_crop_picture&quot;:&quot;[9]&quot;,&quot;scheme&quot;:&quot;8-1&quot;,&quot;spacing&quot;:4.5}"/>
  <p:tag name="KSO_WM_UNIT_PLACING_PICTURE" val="185022.385"/>
  <p:tag name="KSO_WM_BEAUTIFY_FLAG" val=""/>
  <p:tag name="KSO_WM_UNIT_TYPE" val=""/>
  <p:tag name="KSO_WM_UNIT_INDEX" val=""/>
  <p:tag name="KSO_WM_UNIT_ID" val=""/>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4_5"/>
  <p:tag name="KSO_WM_UNIT_ID" val="diagram20187630_3*l_h_i*1_4_5"/>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TEXT_FILL_FORE_SCHEMECOLOR_INDEX" val="13"/>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3_5"/>
  <p:tag name="KSO_WM_UNIT_ID" val="diagram20187630_3*l_h_i*1_3_5"/>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TEXT_FILL_FORE_SCHEMECOLOR_INDEX" val="13"/>
  <p:tag name="KSO_WM_UNIT_TEXT_FILL_TYPE" val="1"/>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2_5"/>
  <p:tag name="KSO_WM_UNIT_ID" val="diagram20187630_3*l_h_i*1_2_5"/>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TEXT_FILL_FORE_SCHEMECOLOR_INDEX" val="13"/>
  <p:tag name="KSO_WM_UNIT_TEXT_FILL_TYPE" val="1"/>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1_5"/>
  <p:tag name="KSO_WM_UNIT_ID" val="diagram20187630_3*l_h_i*1_1_5"/>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TEXT_FILL_FORE_SCHEMECOLOR_INDEX" val="13"/>
  <p:tag name="KSO_WM_UNIT_TEXT_FILL_TYPE" val="1"/>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4_4"/>
  <p:tag name="KSO_WM_UNIT_ID" val="diagram20187630_3*l_h_i*1_4_4"/>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8"/>
  <p:tag name="KSO_WM_UNIT_FILL_TYPE" val="1"/>
  <p:tag name="KSO_WM_UNIT_TEXT_FILL_FORE_SCHEMECOLOR_INDEX" val="13"/>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4_2"/>
  <p:tag name="KSO_WM_UNIT_ID" val="diagram20187630_3*l_h_i*1_4_2"/>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8"/>
  <p:tag name="KSO_WM_UNIT_FILL_TYPE" val="1"/>
  <p:tag name="KSO_WM_UNIT_TEXT_FILL_FORE_SCHEMECOLOR_INDEX" val="13"/>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4_3"/>
  <p:tag name="KSO_WM_UNIT_ID" val="diagram20187630_3*l_h_i*1_4_3"/>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8"/>
  <p:tag name="KSO_WM_UNIT_FILL_TYPE" val="1"/>
  <p:tag name="KSO_WM_UNIT_TEXT_FILL_FORE_SCHEMECOLOR_INDEX" val="13"/>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2_1"/>
  <p:tag name="KSO_WM_UNIT_ID" val="diagram20187630_3*l_h_i*1_2_1"/>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2_3"/>
  <p:tag name="KSO_WM_UNIT_ID" val="diagram20187630_3*l_h_i*1_2_3"/>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2_4"/>
  <p:tag name="KSO_WM_UNIT_ID" val="diagram20187630_3*l_h_i*1_2_4"/>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1_1"/>
  <p:tag name="KSO_WM_UNIT_ID" val="diagram20187630_3*l_h_i*1_1_1"/>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1_2"/>
  <p:tag name="KSO_WM_UNIT_ID" val="diagram20187630_3*l_h_i*1_1_2"/>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1_3"/>
  <p:tag name="KSO_WM_UNIT_ID" val="diagram20187630_3*l_h_i*1_1_3"/>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1_4"/>
  <p:tag name="KSO_WM_UNIT_ID" val="diagram20187630_3*l_h_i*1_1_4"/>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3_2"/>
  <p:tag name="KSO_WM_UNIT_ID" val="diagram20187630_3*l_h_i*1_3_2"/>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3_1"/>
  <p:tag name="KSO_WM_UNIT_ID" val="diagram20187630_3*l_h_i*1_3_1"/>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3_3"/>
  <p:tag name="KSO_WM_UNIT_ID" val="diagram20187630_3*l_h_i*1_3_3"/>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3_4"/>
  <p:tag name="KSO_WM_UNIT_ID" val="diagram20187630_3*l_h_i*1_3_4"/>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2_2"/>
  <p:tag name="KSO_WM_UNIT_ID" val="diagram20187630_3*l_h_i*1_2_2"/>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i"/>
  <p:tag name="KSO_WM_UNIT_INDEX" val="1_4_1"/>
  <p:tag name="KSO_WM_UNIT_ID" val="diagram20187630_3*l_h_i*1_4_1"/>
  <p:tag name="KSO_WM_TEMPLATE_CATEGORY" val="diagram"/>
  <p:tag name="KSO_WM_TEMPLATE_INDEX" val="20187630"/>
  <p:tag name="KSO_WM_UNIT_LAYERLEVEL" val="1_1_1"/>
  <p:tag name="KSO_WM_TAG_VERSION" val="1.0"/>
  <p:tag name="KSO_WM_BEAUTIFY_FLAG" val="#wm#"/>
  <p:tag name="KSO_WM_UNIT_DIAGRAM_ISNUMVISUAL" val="0"/>
  <p:tag name="KSO_WM_UNIT_DIAGRAM_ISREFERUNIT" val="0"/>
  <p:tag name="KSO_WM_UNIT_FILL_FORE_SCHEMECOLOR_INDEX" val="8"/>
  <p:tag name="KSO_WM_UNIT_FILL_TYPE" val="1"/>
  <p:tag name="KSO_WM_UNIT_TEXT_FILL_FORE_SCHEMECOLOR_INDEX" val="13"/>
  <p:tag name="KSO_WM_UNIT_TEXT_FILL_TYPE" val="1"/>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a"/>
  <p:tag name="KSO_WM_UNIT_INDEX" val="1_4_1"/>
  <p:tag name="KSO_WM_UNIT_ID" val="diagram20187630_3*l_h_a*1_4_1"/>
  <p:tag name="KSO_WM_TEMPLATE_CATEGORY" val="diagram"/>
  <p:tag name="KSO_WM_TEMPLATE_INDEX" val="20187630"/>
  <p:tag name="KSO_WM_UNIT_LAYERLEVEL" val="1_1_1"/>
  <p:tag name="KSO_WM_TAG_VERSION" val="1.0"/>
  <p:tag name="KSO_WM_BEAUTIFY_FLAG" val="#wm#"/>
  <p:tag name="KSO_WM_UNIT_PRESET_TEXT" val="添加标题"/>
  <p:tag name="KSO_WM_UNIT_NOCLEAR" val="0"/>
  <p:tag name="KSO_WM_UNIT_DIAGRAM_ISNUMVISUAL" val="0"/>
  <p:tag name="KSO_WM_UNIT_DIAGRAM_ISREFERUNIT" val="0"/>
  <p:tag name="KSO_WM_UNIT_ISCONTENTSTITLE" val="0"/>
  <p:tag name="KSO_WM_UNIT_FILL_FORE_SCHEMECOLOR_INDEX" val="8"/>
  <p:tag name="KSO_WM_UNIT_FILL_TYPE" val="1"/>
  <p:tag name="KSO_WM_UNIT_TEXT_FILL_FORE_SCHEMECOLOR_INDEX" val="14"/>
  <p:tag name="KSO_WM_UNIT_TEXT_FILL_TYPE" val="1"/>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a"/>
  <p:tag name="KSO_WM_UNIT_INDEX" val="1_1_1"/>
  <p:tag name="KSO_WM_UNIT_ID" val="diagram20187630_3*l_h_a*1_1_1"/>
  <p:tag name="KSO_WM_TEMPLATE_CATEGORY" val="diagram"/>
  <p:tag name="KSO_WM_TEMPLATE_INDEX" val="20187630"/>
  <p:tag name="KSO_WM_UNIT_LAYERLEVEL" val="1_1_1"/>
  <p:tag name="KSO_WM_TAG_VERSION" val="1.0"/>
  <p:tag name="KSO_WM_BEAUTIFY_FLAG" val="#wm#"/>
  <p:tag name="KSO_WM_UNIT_PRESET_TEXT" val="添加标题"/>
  <p:tag name="KSO_WM_UNIT_NOCLEAR" val="0"/>
  <p:tag name="KSO_WM_UNIT_DIAGRAM_ISNUMVISUAL" val="0"/>
  <p:tag name="KSO_WM_UNIT_DIAGRAM_ISREFERUNIT" val="0"/>
  <p:tag name="KSO_WM_UNIT_ISCONTENTSTITLE" val="0"/>
  <p:tag name="KSO_WM_UNIT_FILL_FORE_SCHEMECOLOR_INDEX" val="5"/>
  <p:tag name="KSO_WM_UNIT_FILL_TYPE" val="1"/>
  <p:tag name="KSO_WM_UNIT_TEXT_FILL_FORE_SCHEMECOLOR_INDEX" val="14"/>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a"/>
  <p:tag name="KSO_WM_UNIT_INDEX" val="1_2_1"/>
  <p:tag name="KSO_WM_UNIT_ID" val="diagram20187630_3*l_h_a*1_2_1"/>
  <p:tag name="KSO_WM_TEMPLATE_CATEGORY" val="diagram"/>
  <p:tag name="KSO_WM_TEMPLATE_INDEX" val="20187630"/>
  <p:tag name="KSO_WM_UNIT_LAYERLEVEL" val="1_1_1"/>
  <p:tag name="KSO_WM_TAG_VERSION" val="1.0"/>
  <p:tag name="KSO_WM_BEAUTIFY_FLAG" val="#wm#"/>
  <p:tag name="KSO_WM_UNIT_PRESET_TEXT" val="添加标题"/>
  <p:tag name="KSO_WM_UNIT_NOCLEAR" val="0"/>
  <p:tag name="KSO_WM_UNIT_DIAGRAM_ISNUMVISUAL" val="0"/>
  <p:tag name="KSO_WM_UNIT_DIAGRAM_ISREFERUNIT" val="0"/>
  <p:tag name="KSO_WM_UNIT_ISCONTENTSTITLE" val="0"/>
  <p:tag name="KSO_WM_UNIT_FILL_FORE_SCHEMECOLOR_INDEX" val="6"/>
  <p:tag name="KSO_WM_UNIT_FILL_TYPE" val="1"/>
  <p:tag name="KSO_WM_UNIT_TEXT_FILL_FORE_SCHEMECOLOR_INDEX" val="14"/>
  <p:tag name="KSO_WM_UNIT_TEXT_FILL_TYPE" val="1"/>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l1-1"/>
  <p:tag name="KSO_WM_UNIT_TYPE" val="l_h_a"/>
  <p:tag name="KSO_WM_UNIT_INDEX" val="1_3_1"/>
  <p:tag name="KSO_WM_UNIT_ID" val="diagram20187630_3*l_h_a*1_3_1"/>
  <p:tag name="KSO_WM_TEMPLATE_CATEGORY" val="diagram"/>
  <p:tag name="KSO_WM_TEMPLATE_INDEX" val="20187630"/>
  <p:tag name="KSO_WM_UNIT_LAYERLEVEL" val="1_1_1"/>
  <p:tag name="KSO_WM_TAG_VERSION" val="1.0"/>
  <p:tag name="KSO_WM_BEAUTIFY_FLAG" val="#wm#"/>
  <p:tag name="KSO_WM_UNIT_PRESET_TEXT" val="添加标题"/>
  <p:tag name="KSO_WM_UNIT_NOCLEAR" val="0"/>
  <p:tag name="KSO_WM_UNIT_DIAGRAM_ISNUMVISUAL" val="0"/>
  <p:tag name="KSO_WM_UNIT_DIAGRAM_ISREFERUNIT" val="0"/>
  <p:tag name="KSO_WM_UNIT_ISCONTENTSTITLE" val="0"/>
  <p:tag name="KSO_WM_UNIT_FILL_FORE_SCHEMECOLOR_INDEX" val="7"/>
  <p:tag name="KSO_WM_UNIT_FILL_TYPE" val="1"/>
  <p:tag name="KSO_WM_UNIT_TEXT_FILL_FORE_SCHEMECOLOR_INDEX" val="14"/>
  <p:tag name="KSO_WM_UNIT_TEXT_FILL_TYPE" val="1"/>
</p:tagLst>
</file>

<file path=ppt/tags/tag3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332,&quot;width&quot;:4613}"/>
  <p:tag name="KSO_WM_UNIT_PLACING_PICTURE_USER_RELATIVERECTANGLE" val="{&quot;bottom&quot;:0,&quot;left&quot;:0,&quot;right&quot;:0,&quot;top&quot;:0}"/>
  <p:tag name="KSO_WM_UNIT_PLACING_PICTURE_COLLAGE_RELATIVERECTANGLE" val="{&quot;bottom&quot;:0.25959614443700146,&quot;left&quot;:0,&quot;right&quot;:0,&quot;top&quot;:0.25959614443700146}"/>
  <p:tag name="KSO_WM_UNIT_PLACING_PICTURE_COLLAGE_VIEWPORT" val="{&quot;height&quot;:3858.3673550788512,&quot;width&quot;:6942.6530756957354}"/>
  <p:tag name="KSO_WM_UNIT_PLACING_PICTURE_INFO" val="{&quot;code&quot;:&quot;bAb[5]&quot;,&quot;full_picture&quot;:false,&quot;last_crop_picture&quot;:&quot;bAb[5]&quot;,&quot;scheme&quot;:&quot;4-1&quot;,&quot;spacing&quot;:5}"/>
  <p:tag name="KSO_WM_UNIT_PLACING_PICTURE" val="191358.507"/>
  <p:tag name="KSO_WM_BEAUTIFY_FLAG" val=""/>
  <p:tag name="KSO_WM_UNIT_TYPE" val=""/>
  <p:tag name="KSO_WM_UNIT_INDEX" val=""/>
  <p:tag name="KSO_WM_UNIT_ID" val=""/>
</p:tagLst>
</file>

<file path=ppt/tags/tag3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319,&quot;width&quot;:4425}"/>
  <p:tag name="KSO_WM_UNIT_PLACING_PICTURE_USER_RELATIVERECTANGLE" val="{&quot;bottom&quot;:0,&quot;left&quot;:0,&quot;right&quot;:0,&quot;top&quot;:0}"/>
  <p:tag name="KSO_WM_UNIT_PLACING_PICTURE_COLLAGE_RELATIVERECTANGLE" val="{&quot;bottom&quot;:0,&quot;left&quot;:0.1698815131109922,&quot;right&quot;:0.1698815131109922,&quot;top&quot;:0}"/>
  <p:tag name="KSO_WM_UNIT_PLACING_PICTURE_COLLAGE_VIEWPORT" val="{&quot;height&quot;:3858.3673550788512,&quot;width&quot;:3396.3265378478677}"/>
  <p:tag name="KSO_WM_UNIT_PLACING_PICTURE_INFO" val="{&quot;code&quot;:&quot;bAb[5]&quot;,&quot;full_picture&quot;:false,&quot;last_crop_picture&quot;:&quot;bAb[5]&quot;,&quot;scheme&quot;:&quot;4-1&quot;,&quot;spacing&quot;:5}"/>
  <p:tag name="KSO_WM_UNIT_PLACING_PICTURE" val="191358.507"/>
  <p:tag name="KSO_WM_BEAUTIFY_FLAG" val=""/>
  <p:tag name="KSO_WM_UNIT_TYPE" val=""/>
  <p:tag name="KSO_WM_UNIT_INDEX" val=""/>
  <p:tag name="KSO_WM_UNIT_ID" val=""/>
</p:tagLst>
</file>

<file path=ppt/tags/tag3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193,&quot;width&quot;:5997}"/>
  <p:tag name="KSO_WM_UNIT_PLACING_PICTURE_USER_RELATIVERECTANGLE" val="{&quot;bottom&quot;:0,&quot;left&quot;:0,&quot;right&quot;:0,&quot;top&quot;:0}"/>
  <p:tag name="KSO_WM_UNIT_PLACING_PICTURE_COLLAGE_RELATIVERECTANGLE" val="{&quot;bottom&quot;:0.10257306161855526,&quot;left&quot;:0,&quot;right&quot;:0,&quot;top&quot;:0.10257306161855526}"/>
  <p:tag name="KSO_WM_UNIT_PLACING_PICTURE_COLLAGE_VIEWPORT" val="{&quot;height&quot;:3858.3673550788512,&quot;width&quot;:6942.6530756957354}"/>
  <p:tag name="KSO_WM_UNIT_PLACING_PICTURE_INFO" val="{&quot;code&quot;:&quot;bAb[5]&quot;,&quot;full_picture&quot;:false,&quot;last_crop_picture&quot;:&quot;bAb[5]&quot;,&quot;scheme&quot;:&quot;4-1&quot;,&quot;spacing&quot;:5}"/>
  <p:tag name="KSO_WM_UNIT_PLACING_PICTURE" val="191358.507"/>
  <p:tag name="KSO_WM_BEAUTIFY_FLAG" val=""/>
  <p:tag name="KSO_WM_UNIT_TYPE" val=""/>
  <p:tag name="KSO_WM_UNIT_INDEX" val=""/>
  <p:tag name="KSO_WM_UNIT_ID" val=""/>
</p:tagLst>
</file>

<file path=ppt/tags/tag3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482,&quot;width&quot;:5194}"/>
  <p:tag name="KSO_WM_UNIT_PLACING_PICTURE_USER_RELATIVERECTANGLE" val="{&quot;bottom&quot;:0,&quot;left&quot;:0,&quot;right&quot;:0,&quot;top&quot;:0}"/>
  <p:tag name="KSO_WM_UNIT_PLACING_PICTURE_COLLAGE_RELATIVERECTANGLE" val="{&quot;bottom&quot;:0,&quot;left&quot;:0.2049451960983559,&quot;right&quot;:0.2049451960983559,&quot;top&quot;:0}"/>
  <p:tag name="KSO_WM_UNIT_PLACING_PICTURE_COLLAGE_VIEWPORT" val="{&quot;height&quot;:3858.3673550788512,&quot;width&quot;:3396.3265378478677}"/>
  <p:tag name="KSO_WM_UNIT_PLACING_PICTURE_INFO" val="{&quot;code&quot;:&quot;bAb[5]&quot;,&quot;full_picture&quot;:false,&quot;last_crop_picture&quot;:&quot;bAb[5]&quot;,&quot;scheme&quot;:&quot;4-1&quot;,&quot;spacing&quot;:5}"/>
  <p:tag name="KSO_WM_UNIT_PLACING_PICTURE" val="191358.507"/>
  <p:tag name="KSO_WM_BEAUTIFY_FLAG" val=""/>
  <p:tag name="KSO_WM_UNIT_TYPE" val=""/>
  <p:tag name="KSO_WM_UNIT_INDEX" val=""/>
  <p:tag name="KSO_WM_UNIT_ID" val=""/>
</p:tagLst>
</file>

<file path=ppt/tags/tag37.xml><?xml version="1.0" encoding="utf-8"?>
<p:tagLst xmlns:a="http://schemas.openxmlformats.org/drawingml/2006/main" xmlns:r="http://schemas.openxmlformats.org/officeDocument/2006/relationships" xmlns:p="http://schemas.openxmlformats.org/presentationml/2006/main">
  <p:tag name="KSO_WM_UNIT_ISCONTENTSTITLE" val="0"/>
  <p:tag name="KSO_WM_TEMPLATE_CATEGORY" val="diagram"/>
  <p:tag name="KSO_WM_TEMPLATE_INDEX" val="160257"/>
  <p:tag name="KSO_WM_UNIT_TYPE" val="n_h_a"/>
  <p:tag name="KSO_WM_UNIT_INDEX" val="1_1_1"/>
  <p:tag name="KSO_WM_UNIT_ID" val="257*n_h_a*1_1_1"/>
  <p:tag name="KSO_WM_UNIT_CLEAR" val="1"/>
  <p:tag name="KSO_WM_UNIT_LAYERLEVEL" val="1_1_1"/>
  <p:tag name="KSO_WM_UNIT_VALUE" val="18"/>
  <p:tag name="KSO_WM_UNIT_HIGHLIGHT" val="0"/>
  <p:tag name="KSO_WM_UNIT_COMPATIBLE" val="0"/>
  <p:tag name="KSO_WM_UNIT_PRESET_TEXT_INDEX" val="4"/>
  <p:tag name="KSO_WM_UNIT_PRESET_TEXT_LEN" val="12"/>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3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h_f"/>
  <p:tag name="KSO_WM_UNIT_INDEX" val="1_2_1"/>
  <p:tag name="KSO_WM_UNIT_ID" val="257*n_h_f*1_2_1"/>
  <p:tag name="KSO_WM_UNIT_CLEAR" val="1"/>
  <p:tag name="KSO_WM_UNIT_LAYERLEVEL" val="1_1_1"/>
  <p:tag name="KSO_WM_UNIT_VALUE" val="32"/>
  <p:tag name="KSO_WM_UNIT_HIGHLIGHT" val="0"/>
  <p:tag name="KSO_WM_UNIT_COMPATIBLE" val="0"/>
  <p:tag name="KSO_WM_UNIT_PRESET_TEXT_INDEX" val="4"/>
  <p:tag name="KSO_WM_UNIT_PRESET_TEXT_LEN" val="24"/>
  <p:tag name="KSO_WM_BEAUTIFY_FLAG" val="#wm#"/>
  <p:tag name="KSO_WM_TAG_VERSION" val="1.0"/>
  <p:tag name="KSO_WM_DIAGRAM_GROUP_CODE" val="n1-1"/>
  <p:tag name="KSO_WM_UNIT_LINE_FORE_SCHEMECOLOR_INDEX" val="6"/>
  <p:tag name="KSO_WM_UNIT_LINE_FILL_TYPE" val="2"/>
  <p:tag name="KSO_WM_UNIT_TEXT_FILL_FORE_SCHEMECOLOR_INDEX" val="13"/>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h_f"/>
  <p:tag name="KSO_WM_UNIT_INDEX" val="1_2_3"/>
  <p:tag name="KSO_WM_UNIT_ID" val="257*n_h_f*1_2_3"/>
  <p:tag name="KSO_WM_UNIT_CLEAR" val="1"/>
  <p:tag name="KSO_WM_UNIT_LAYERLEVEL" val="1_1_1"/>
  <p:tag name="KSO_WM_UNIT_VALUE" val="32"/>
  <p:tag name="KSO_WM_UNIT_HIGHLIGHT" val="0"/>
  <p:tag name="KSO_WM_UNIT_COMPATIBLE" val="0"/>
  <p:tag name="KSO_WM_UNIT_PRESET_TEXT_INDEX" val="4"/>
  <p:tag name="KSO_WM_UNIT_PRESET_TEXT_LEN" val="24"/>
  <p:tag name="KSO_WM_BEAUTIFY_FLAG" val="#wm#"/>
  <p:tag name="KSO_WM_TAG_VERSION" val="1.0"/>
  <p:tag name="KSO_WM_DIAGRAM_GROUP_CODE" val="n1-1"/>
  <p:tag name="KSO_WM_UNIT_LINE_FORE_SCHEMECOLOR_INDEX" val="6"/>
  <p:tag name="KSO_WM_UNIT_LINE_FILL_TYPE" val="2"/>
  <p:tag name="KSO_WM_UNIT_TEXT_FILL_FORE_SCHEMECOLOR_INDEX" val="13"/>
  <p:tag name="KSO_WM_UNIT_TEXT_FILL_TYPE" val="1"/>
</p:tagLst>
</file>

<file path=ppt/tags/tag4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h_f"/>
  <p:tag name="KSO_WM_UNIT_INDEX" val="1_2_4"/>
  <p:tag name="KSO_WM_UNIT_ID" val="257*n_h_f*1_2_4"/>
  <p:tag name="KSO_WM_UNIT_CLEAR" val="1"/>
  <p:tag name="KSO_WM_UNIT_LAYERLEVEL" val="1_1_1"/>
  <p:tag name="KSO_WM_UNIT_VALUE" val="32"/>
  <p:tag name="KSO_WM_UNIT_HIGHLIGHT" val="0"/>
  <p:tag name="KSO_WM_UNIT_COMPATIBLE" val="0"/>
  <p:tag name="KSO_WM_UNIT_PRESET_TEXT_INDEX" val="4"/>
  <p:tag name="KSO_WM_UNIT_PRESET_TEXT_LEN" val="24"/>
  <p:tag name="KSO_WM_BEAUTIFY_FLAG" val="#wm#"/>
  <p:tag name="KSO_WM_TAG_VERSION" val="1.0"/>
  <p:tag name="KSO_WM_DIAGRAM_GROUP_CODE" val="n1-1"/>
  <p:tag name="KSO_WM_UNIT_LINE_FORE_SCHEMECOLOR_INDEX" val="6"/>
  <p:tag name="KSO_WM_UNIT_LINE_FILL_TYPE" val="2"/>
  <p:tag name="KSO_WM_UNIT_TEXT_FILL_FORE_SCHEMECOLOR_INDEX" val="13"/>
  <p:tag name="KSO_WM_UNIT_TEXT_FILL_TYPE" val="1"/>
</p:tagLst>
</file>

<file path=ppt/tags/tag4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h_f"/>
  <p:tag name="KSO_WM_UNIT_INDEX" val="1_2_5"/>
  <p:tag name="KSO_WM_UNIT_ID" val="257*n_h_f*1_2_5"/>
  <p:tag name="KSO_WM_UNIT_CLEAR" val="1"/>
  <p:tag name="KSO_WM_UNIT_LAYERLEVEL" val="1_1_1"/>
  <p:tag name="KSO_WM_UNIT_VALUE" val="32"/>
  <p:tag name="KSO_WM_UNIT_HIGHLIGHT" val="0"/>
  <p:tag name="KSO_WM_UNIT_COMPATIBLE" val="0"/>
  <p:tag name="KSO_WM_UNIT_PRESET_TEXT_INDEX" val="4"/>
  <p:tag name="KSO_WM_UNIT_PRESET_TEXT_LEN" val="24"/>
  <p:tag name="KSO_WM_BEAUTIFY_FLAG" val="#wm#"/>
  <p:tag name="KSO_WM_TAG_VERSION" val="1.0"/>
  <p:tag name="KSO_WM_DIAGRAM_GROUP_CODE" val="n1-1"/>
  <p:tag name="KSO_WM_UNIT_LINE_FORE_SCHEMECOLOR_INDEX" val="6"/>
  <p:tag name="KSO_WM_UNIT_LINE_FILL_TYPE" val="2"/>
  <p:tag name="KSO_WM_UNIT_TEXT_FILL_FORE_SCHEMECOLOR_INDEX" val="13"/>
  <p:tag name="KSO_WM_UNIT_TEXT_FILL_TYPE" val="1"/>
</p:tagLst>
</file>

<file path=ppt/tags/tag4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i"/>
  <p:tag name="KSO_WM_UNIT_INDEX" val="1_1"/>
  <p:tag name="KSO_WM_UNIT_ID" val="257*n_i*1_1"/>
  <p:tag name="KSO_WM_UNIT_CLEAR" val="1"/>
  <p:tag name="KSO_WM_UNIT_LAYERLEVEL" val="1_1"/>
  <p:tag name="KSO_WM_BEAUTIFY_FLAG" val="#wm#"/>
  <p:tag name="KSO_WM_TAG_VERSION" val="1.0"/>
  <p:tag name="KSO_WM_DIAGRAM_GROUP_CODE" val="n1-1"/>
  <p:tag name="KSO_WM_UNIT_LINE_FORE_SCHEMECOLOR_INDEX" val="6"/>
  <p:tag name="KSO_WM_UNIT_LINE_FILL_TYPE" val="2"/>
  <p:tag name="KSO_WM_UNIT_TEXT_FILL_FORE_SCHEMECOLOR_INDEX" val="2"/>
  <p:tag name="KSO_WM_UNIT_TEXT_FILL_TYPE" val="1"/>
</p:tagLst>
</file>

<file path=ppt/tags/tag4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i"/>
  <p:tag name="KSO_WM_UNIT_INDEX" val="1_2"/>
  <p:tag name="KSO_WM_UNIT_ID" val="257*n_i*1_2"/>
  <p:tag name="KSO_WM_UNIT_CLEAR" val="1"/>
  <p:tag name="KSO_WM_UNIT_LAYERLEVEL" val="1_1"/>
  <p:tag name="KSO_WM_BEAUTIFY_FLAG" val="#wm#"/>
  <p:tag name="KSO_WM_TAG_VERSION" val="1.0"/>
  <p:tag name="KSO_WM_DIAGRAM_GROUP_CODE" val="n1-1"/>
  <p:tag name="KSO_WM_UNIT_LINE_FORE_SCHEMECOLOR_INDEX" val="6"/>
  <p:tag name="KSO_WM_UNIT_LINE_FILL_TYPE" val="2"/>
  <p:tag name="KSO_WM_UNIT_TEXT_FILL_FORE_SCHEMECOLOR_INDEX" val="2"/>
  <p:tag name="KSO_WM_UNIT_TEXT_FILL_TYPE" val="1"/>
</p:tagLst>
</file>

<file path=ppt/tags/tag4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i"/>
  <p:tag name="KSO_WM_UNIT_INDEX" val="1_3"/>
  <p:tag name="KSO_WM_UNIT_ID" val="257*n_i*1_3"/>
  <p:tag name="KSO_WM_UNIT_CLEAR" val="1"/>
  <p:tag name="KSO_WM_UNIT_LAYERLEVEL" val="1_1"/>
  <p:tag name="KSO_WM_BEAUTIFY_FLAG" val="#wm#"/>
  <p:tag name="KSO_WM_TAG_VERSION" val="1.0"/>
  <p:tag name="KSO_WM_DIAGRAM_GROUP_CODE" val="n1-1"/>
  <p:tag name="KSO_WM_UNIT_LINE_FORE_SCHEMECOLOR_INDEX" val="6"/>
  <p:tag name="KSO_WM_UNIT_LINE_FILL_TYPE" val="2"/>
  <p:tag name="KSO_WM_UNIT_TEXT_FILL_FORE_SCHEMECOLOR_INDEX" val="2"/>
  <p:tag name="KSO_WM_UNIT_TEXT_FILL_TYPE" val="1"/>
</p:tagLst>
</file>

<file path=ppt/tags/tag4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i"/>
  <p:tag name="KSO_WM_UNIT_INDEX" val="1_4"/>
  <p:tag name="KSO_WM_UNIT_ID" val="257*n_i*1_4"/>
  <p:tag name="KSO_WM_UNIT_CLEAR" val="1"/>
  <p:tag name="KSO_WM_UNIT_LAYERLEVEL" val="1_1"/>
  <p:tag name="KSO_WM_BEAUTIFY_FLAG" val="#wm#"/>
  <p:tag name="KSO_WM_TAG_VERSION" val="1.0"/>
  <p:tag name="KSO_WM_DIAGRAM_GROUP_CODE" val="n1-1"/>
  <p:tag name="KSO_WM_UNIT_LINE_FORE_SCHEMECOLOR_INDEX" val="6"/>
  <p:tag name="KSO_WM_UNIT_LINE_FILL_TYPE" val="2"/>
  <p:tag name="KSO_WM_UNIT_TEXT_FILL_FORE_SCHEMECOLOR_INDEX" val="2"/>
  <p:tag name="KSO_WM_UNIT_TEXT_FILL_TYPE" val="1"/>
</p:tagLst>
</file>

<file path=ppt/tags/tag4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h_f"/>
  <p:tag name="KSO_WM_UNIT_INDEX" val="1_2_2"/>
  <p:tag name="KSO_WM_UNIT_ID" val="257*n_h_f*1_2_2"/>
  <p:tag name="KSO_WM_UNIT_CLEAR" val="1"/>
  <p:tag name="KSO_WM_UNIT_LAYERLEVEL" val="1_1_1"/>
  <p:tag name="KSO_WM_UNIT_VALUE" val="32"/>
  <p:tag name="KSO_WM_UNIT_HIGHLIGHT" val="0"/>
  <p:tag name="KSO_WM_UNIT_COMPATIBLE" val="0"/>
  <p:tag name="KSO_WM_UNIT_PRESET_TEXT_INDEX" val="4"/>
  <p:tag name="KSO_WM_UNIT_PRESET_TEXT_LEN" val="24"/>
  <p:tag name="KSO_WM_BEAUTIFY_FLAG" val="#wm#"/>
  <p:tag name="KSO_WM_TAG_VERSION" val="1.0"/>
  <p:tag name="KSO_WM_DIAGRAM_GROUP_CODE" val="n1-1"/>
  <p:tag name="KSO_WM_UNIT_LINE_FORE_SCHEMECOLOR_INDEX" val="6"/>
  <p:tag name="KSO_WM_UNIT_LINE_FILL_TYPE" val="2"/>
  <p:tag name="KSO_WM_UNIT_TEXT_FILL_FORE_SCHEMECOLOR_INDEX" val="13"/>
  <p:tag name="KSO_WM_UNIT_TEXT_FILL_TYPE" val="1"/>
</p:tagLst>
</file>

<file path=ppt/tags/tag4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57"/>
  <p:tag name="KSO_WM_UNIT_TYPE" val="n_i"/>
  <p:tag name="KSO_WM_UNIT_INDEX" val="1_5"/>
  <p:tag name="KSO_WM_UNIT_ID" val="257*n_i*1_5"/>
  <p:tag name="KSO_WM_UNIT_CLEAR" val="1"/>
  <p:tag name="KSO_WM_UNIT_LAYERLEVEL" val="1_1"/>
  <p:tag name="KSO_WM_BEAUTIFY_FLAG" val="#wm#"/>
  <p:tag name="KSO_WM_TAG_VERSION" val="1.0"/>
  <p:tag name="KSO_WM_DIAGRAM_GROUP_CODE" val="n1-1"/>
  <p:tag name="KSO_WM_UNIT_LINE_FORE_SCHEMECOLOR_INDEX" val="6"/>
  <p:tag name="KSO_WM_UNIT_LINE_FILL_TYPE" val="2"/>
  <p:tag name="KSO_WM_UNIT_TEXT_FILL_FORE_SCHEMECOLOR_INDEX" val="2"/>
  <p:tag name="KSO_WM_UNIT_TEXT_FILL_TYPE" val="1"/>
</p:tagLst>
</file>

<file path=ppt/tags/tag4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530,&quot;width&quot;:3798}"/>
  <p:tag name="KSO_WM_UNIT_PLACING_PICTURE_USER_RELATIVERECTANGLE" val="{&quot;bottom&quot;:0,&quot;left&quot;:0,&quot;right&quot;:0,&quot;top&quot;:0}"/>
  <p:tag name="KSO_WM_UNIT_PLACING_PICTURE_COLLAGE_RELATIVERECTANGLE" val="{&quot;bottom&quot;:0,&quot;left&quot;:0.052245013220921004,&quot;right&quot;:0.052245013220921004,&quot;top&quot;:0}"/>
  <p:tag name="KSO_WM_UNIT_PLACING_PICTURE_COLLAGE_VIEWPORT" val="{&quot;height&quot;:2393.6287113116996,&quot;width&quot;:3217.8192973661039}"/>
  <p:tag name="KSO_WM_UNIT_PLACING_PICTURE_INFO" val="{&quot;code&quot;:&quot;Ba[3]&quot;,&quot;full_picture&quot;:false,&quot;last_crop_picture&quot;:&quot;Ba[3]&quot;,&quot;scheme&quot;:&quot;3-8&quot;,&quot;spacing&quot;:5}"/>
  <p:tag name="KSO_WM_UNIT_PLACING_PICTURE" val="204837.857"/>
  <p:tag name="KSO_WM_BEAUTIFY_FLAG" val=""/>
  <p:tag name="KSO_WM_UNIT_TYPE" val=""/>
  <p:tag name="KSO_WM_UNIT_INDEX" val=""/>
  <p:tag name="KSO_WM_UNIT_ID" val=""/>
</p:tagLst>
</file>

<file path=ppt/tags/tag4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570,&quot;width&quot;:3866}"/>
  <p:tag name="KSO_WM_UNIT_PLACING_PICTURE_USER_RELATIVERECTANGLE" val="{&quot;bottom&quot;:0,&quot;left&quot;:0,&quot;right&quot;:0,&quot;top&quot;:0}"/>
  <p:tag name="KSO_WM_UNIT_PLACING_PICTURE_COLLAGE_RELATIVERECTANGLE" val="{&quot;bottom&quot;:0,&quot;left&quot;:0.053166069222875388,&quot;right&quot;:0.053166069222875388,&quot;top&quot;:0}"/>
  <p:tag name="KSO_WM_UNIT_PLACING_PICTURE_COLLAGE_VIEWPORT" val="{&quot;height&quot;:2393.6287113116996,&quot;width&quot;:3217.8192973661044}"/>
  <p:tag name="KSO_WM_UNIT_PLACING_PICTURE_INFO" val="{&quot;code&quot;:&quot;Ba[3]&quot;,&quot;full_picture&quot;:false,&quot;last_crop_picture&quot;:&quot;Ba[3]&quot;,&quot;scheme&quot;:&quot;3-8&quot;,&quot;spacing&quot;:5}"/>
  <p:tag name="KSO_WM_UNIT_PLACING_PICTURE" val="204837.857"/>
  <p:tag name="KSO_WM_BEAUTIFY_FLAG" val=""/>
  <p:tag name="KSO_WM_UNIT_TYPE" val=""/>
  <p:tag name="KSO_WM_UNIT_INDEX" val=""/>
  <p:tag name="KSO_WM_UNIT_ID" val=""/>
</p:tagLst>
</file>

<file path=ppt/tags/tag5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565,&quot;width&quot;:3854}"/>
  <p:tag name="KSO_WM_UNIT_PLACING_PICTURE_USER_RELATIVERECTANGLE" val="{&quot;bottom&quot;:0,&quot;left&quot;:0,&quot;right&quot;:0,&quot;top&quot;:0}"/>
  <p:tag name="KSO_WM_UNIT_PLACING_PICTURE_COLLAGE_RELATIVERECTANGLE" val="{&quot;bottom&quot;:0,&quot;left&quot;:0.2834648449658102,&quot;right&quot;:0.2834648449658102,&quot;top&quot;:0}"/>
  <p:tag name="KSO_WM_UNIT_PLACING_PICTURE_COLLAGE_VIEWPORT" val="{&quot;height&quot;:4945.1435163264223,&quot;width&quot;:3217.8192973661044}"/>
  <p:tag name="KSO_WM_UNIT_PLACING_PICTURE_INFO" val="{&quot;code&quot;:&quot;Ba[3]&quot;,&quot;full_picture&quot;:false,&quot;last_crop_picture&quot;:&quot;Ba[3]&quot;,&quot;scheme&quot;:&quot;3-8&quot;,&quot;spacing&quot;:5}"/>
  <p:tag name="KSO_WM_UNIT_PLACING_PICTURE" val="204837.857"/>
  <p:tag name="KSO_WM_BEAUTIFY_FLAG" val=""/>
  <p:tag name="KSO_WM_UNIT_TYPE" val=""/>
  <p:tag name="KSO_WM_UNIT_INDEX" val=""/>
  <p:tag name="KSO_WM_UNIT_ID" val=""/>
</p:tagLst>
</file>

<file path=ppt/tags/tag5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73,&quot;width&quot;:4925}"/>
  <p:tag name="KSO_WM_UNIT_PLACING_PICTURE_USER_RELATIVERECTANGLE" val="{&quot;bottom&quot;:0,&quot;left&quot;:0,&quot;right&quot;:0,&quot;top&quot;:0}"/>
  <p:tag name="KSO_WM_UNIT_PLACING_PICTURE_COLLAGE_RELATIVERECTANGLE" val="{&quot;bottom&quot;:0.2924365724584187,&quot;left&quot;:0,&quot;right&quot;:0,&quot;top&quot;:0.2924365724584187}"/>
  <p:tag name="KSO_WM_UNIT_PLACING_PICTURE_COLLAGE_VIEWPORT" val="{&quot;height&quot;:1852.1931182187739,&quot;width&quot;:7924.3163006902478}"/>
  <p:tag name="KSO_WM_UNIT_PLACING_PICTURE_INFO" val="{&quot;code&quot;:&quot;A[4]&quot;,&quot;full_picture&quot;:false,&quot;last_crop_picture&quot;:&quot;A[4]&quot;,&quot;scheme&quot;:&quot;2-3&quot;,&quot;spacing&quot;:5}"/>
  <p:tag name="KSO_WM_UNIT_PLACING_PICTURE" val="110350.866"/>
  <p:tag name="KSO_WM_BEAUTIFY_FLAG" val=""/>
  <p:tag name="KSO_WM_UNIT_TYPE" val=""/>
  <p:tag name="KSO_WM_UNIT_INDEX" val=""/>
  <p:tag name="KSO_WM_UNIT_ID" val=""/>
</p:tagLst>
</file>

<file path=ppt/tags/tag5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320,&quot;width&quot;:4426}"/>
  <p:tag name="KSO_WM_UNIT_PLACING_PICTURE_USER_RELATIVERECTANGLE" val="{&quot;bottom&quot;:0,&quot;left&quot;:0,&quot;right&quot;:0,&quot;top&quot;:0}"/>
  <p:tag name="KSO_WM_UNIT_PLACING_PICTURE_COLLAGE_RELATIVERECTANGLE" val="{&quot;bottom&quot;:0.17213758944042465,&quot;left&quot;:0,&quot;right&quot;:0,&quot;top&quot;:0.17213758944042465}"/>
  <p:tag name="KSO_WM_UNIT_PLACING_PICTURE_COLLAGE_VIEWPORT" val="{&quot;height&quot;:3897.7151718682271,&quot;width&quot;:7924.3163006902478}"/>
  <p:tag name="KSO_WM_UNIT_PLACING_PICTURE_INFO" val="{&quot;code&quot;:&quot;A[4]&quot;,&quot;full_picture&quot;:false,&quot;last_crop_picture&quot;:&quot;A[4]&quot;,&quot;scheme&quot;:&quot;2-3&quot;,&quot;spacing&quot;:5}"/>
  <p:tag name="KSO_WM_UNIT_PLACING_PICTURE" val="110350.866"/>
  <p:tag name="KSO_WM_BEAUTIFY_FLAG" val=""/>
  <p:tag name="KSO_WM_UNIT_TYPE" val=""/>
  <p:tag name="KSO_WM_UNIT_INDEX" val=""/>
  <p:tag name="KSO_WM_UNIT_ID" val=""/>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h_i"/>
  <p:tag name="KSO_WM_UNIT_INDEX" val="1_2_1"/>
  <p:tag name="KSO_WM_UNIT_ID" val="diagram20187961_1*q_h_i*1_2_1"/>
  <p:tag name="KSO_WM_TEMPLATE_CATEGORY" val="diagram"/>
  <p:tag name="KSO_WM_TEMPLATE_INDEX" val="20187961"/>
  <p:tag name="KSO_WM_UNIT_LAYERLEVEL" val="1_1_1"/>
  <p:tag name="KSO_WM_TAG_VERSION" val="1.0"/>
  <p:tag name="KSO_WM_BEAUTIFY_FLAG" val="#wm#"/>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h_i"/>
  <p:tag name="KSO_WM_UNIT_INDEX" val="1_2_5"/>
  <p:tag name="KSO_WM_UNIT_ID" val="diagram20187961_1*q_h_i*1_2_5"/>
  <p:tag name="KSO_WM_TEMPLATE_CATEGORY" val="diagram"/>
  <p:tag name="KSO_WM_TEMPLATE_INDEX" val="20187961"/>
  <p:tag name="KSO_WM_UNIT_LAYERLEVEL" val="1_1_1"/>
  <p:tag name="KSO_WM_TAG_VERSION" val="1.0"/>
  <p:tag name="KSO_WM_BEAUTIFY_FLAG" val="#wm#"/>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h_i"/>
  <p:tag name="KSO_WM_UNIT_INDEX" val="1_2_4"/>
  <p:tag name="KSO_WM_UNIT_ID" val="diagram20187961_1*q_h_i*1_2_4"/>
  <p:tag name="KSO_WM_TEMPLATE_CATEGORY" val="diagram"/>
  <p:tag name="KSO_WM_TEMPLATE_INDEX" val="20187961"/>
  <p:tag name="KSO_WM_UNIT_LAYERLEVEL" val="1_1_1"/>
  <p:tag name="KSO_WM_TAG_VERSION" val="1.0"/>
  <p:tag name="KSO_WM_BEAUTIFY_FLAG" val="#wm#"/>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h_i"/>
  <p:tag name="KSO_WM_UNIT_INDEX" val="1_1_3"/>
  <p:tag name="KSO_WM_UNIT_ID" val="diagram20187961_1*q_h_i*1_1_3"/>
  <p:tag name="KSO_WM_TEMPLATE_CATEGORY" val="diagram"/>
  <p:tag name="KSO_WM_TEMPLATE_INDEX" val="20187961"/>
  <p:tag name="KSO_WM_UNIT_LAYERLEVEL" val="1_1_1"/>
  <p:tag name="KSO_WM_TAG_VERSION" val="1.0"/>
  <p:tag name="KSO_WM_BEAUTIFY_FLAG" val="#wm#"/>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h_i"/>
  <p:tag name="KSO_WM_UNIT_INDEX" val="1_1_4"/>
  <p:tag name="KSO_WM_UNIT_ID" val="diagram20187961_1*q_h_i*1_1_4"/>
  <p:tag name="KSO_WM_TEMPLATE_CATEGORY" val="diagram"/>
  <p:tag name="KSO_WM_TEMPLATE_INDEX" val="20187961"/>
  <p:tag name="KSO_WM_UNIT_LAYERLEVEL" val="1_1_1"/>
  <p:tag name="KSO_WM_TAG_VERSION" val="1.0"/>
  <p:tag name="KSO_WM_BEAUTIFY_FLAG" val="#wm#"/>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11"/>
  <p:tag name="KSO_WM_UNIT_ID" val="diagram20187961_1*q_i*1_11"/>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10"/>
  <p:tag name="KSO_WM_UNIT_ID" val="diagram20187961_1*q_i*1_10"/>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9"/>
  <p:tag name="KSO_WM_UNIT_ID" val="diagram20187961_1*q_i*1_9"/>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8"/>
  <p:tag name="KSO_WM_UNIT_ID" val="diagram20187961_1*q_i*1_8"/>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7"/>
  <p:tag name="KSO_WM_UNIT_ID" val="diagram20187961_1*q_i*1_7"/>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6"/>
  <p:tag name="KSO_WM_UNIT_ID" val="diagram20187961_1*q_i*1_6"/>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5"/>
  <p:tag name="KSO_WM_UNIT_ID" val="diagram20187961_1*q_i*1_5"/>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4"/>
  <p:tag name="KSO_WM_UNIT_ID" val="diagram20187961_1*q_i*1_4"/>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3"/>
  <p:tag name="KSO_WM_UNIT_ID" val="diagram20187961_1*q_i*1_3"/>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2"/>
  <p:tag name="KSO_WM_UNIT_ID" val="diagram20187961_1*q_i*1_2"/>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i"/>
  <p:tag name="KSO_WM_UNIT_INDEX" val="1_1"/>
  <p:tag name="KSO_WM_UNIT_ID" val="diagram20187961_1*q_i*1_1"/>
  <p:tag name="KSO_WM_TEMPLATE_CATEGORY" val="diagram"/>
  <p:tag name="KSO_WM_TEMPLATE_INDEX" val="20187961"/>
  <p:tag name="KSO_WM_UNIT_LAYERLEVEL" val="1_1"/>
  <p:tag name="KSO_WM_TAG_VERSION" val="1.0"/>
  <p:tag name="KSO_WM_BEAUTIFY_FLAG" val="#wm#"/>
  <p:tag name="KSO_WM_UNIT_DIAGRAM_ISNUMVISUAL" val="0"/>
  <p:tag name="KSO_WM_UNIT_DIAGRAM_ISREFERUNIT" val="0"/>
  <p:tag name="KSO_WM_UNIT_FILL_FORE_SCHEMECOLOR_INDEX" val="13"/>
  <p:tag name="KSO_WM_UNIT_FILL_TYPE" val="1"/>
  <p:tag name="KSO_WM_UNIT_TEXT_FILL_FORE_SCHEMECOLOR_INDEX" val="13"/>
  <p:tag name="KSO_WM_UNIT_TEXT_FILL_TYPE" val="1"/>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h_i"/>
  <p:tag name="KSO_WM_UNIT_INDEX" val="1_1_2"/>
  <p:tag name="KSO_WM_UNIT_ID" val="diagram20187961_1*q_h_i*1_1_2"/>
  <p:tag name="KSO_WM_TEMPLATE_CATEGORY" val="diagram"/>
  <p:tag name="KSO_WM_TEMPLATE_INDEX" val="20187961"/>
  <p:tag name="KSO_WM_UNIT_LAYERLEVEL" val="1_1_1"/>
  <p:tag name="KSO_WM_TAG_VERSION" val="1.0"/>
  <p:tag name="KSO_WM_BEAUTIFY_FLAG" val="#wm#"/>
  <p:tag name="KSO_WM_UNIT_DIAGRAM_ISNUMVISUAL" val="0"/>
  <p:tag name="KSO_WM_UNIT_DIAGRAM_ISREFERUNIT" val="0"/>
  <p:tag name="KSO_WM_UNIT_FILL_FORE_SCHEMECOLOR_INDEX" val="5"/>
  <p:tag name="KSO_WM_UNIT_FILL_TYPE" val="1"/>
  <p:tag name="KSO_WM_UNIT_LINE_FORE_SCHEMECOLOR_INDEX" val="5"/>
  <p:tag name="KSO_WM_UNIT_LINE_FILL_TYPE" val="2"/>
  <p:tag name="KSO_WM_UNIT_TEXT_FILL_FORE_SCHEMECOLOR_INDEX" val="13"/>
  <p:tag name="KSO_WM_UNIT_TEXT_FILL_TYPE" val="1"/>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h_i"/>
  <p:tag name="KSO_WM_UNIT_INDEX" val="1_1_1"/>
  <p:tag name="KSO_WM_UNIT_ID" val="diagram20187961_1*q_h_i*1_1_1"/>
  <p:tag name="KSO_WM_TEMPLATE_CATEGORY" val="diagram"/>
  <p:tag name="KSO_WM_TEMPLATE_INDEX" val="20187961"/>
  <p:tag name="KSO_WM_UNIT_LAYERLEVEL" val="1_1_1"/>
  <p:tag name="KSO_WM_TAG_VERSION" val="1.0"/>
  <p:tag name="KSO_WM_BEAUTIFY_FLAG" val="#wm#"/>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h_i"/>
  <p:tag name="KSO_WM_UNIT_INDEX" val="1_2_3"/>
  <p:tag name="KSO_WM_UNIT_ID" val="diagram20187961_1*q_h_i*1_2_3"/>
  <p:tag name="KSO_WM_TEMPLATE_CATEGORY" val="diagram"/>
  <p:tag name="KSO_WM_TEMPLATE_INDEX" val="20187961"/>
  <p:tag name="KSO_WM_UNIT_LAYERLEVEL" val="1_1_1"/>
  <p:tag name="KSO_WM_TAG_VERSION" val="1.0"/>
  <p:tag name="KSO_WM_BEAUTIFY_FLAG" val="#wm#"/>
  <p:tag name="KSO_WM_UNIT_DIAGRAM_ISNUMVISUAL" val="0"/>
  <p:tag name="KSO_WM_UNIT_DIAGRAM_ISREFERUNIT" val="0"/>
  <p:tag name="KSO_WM_UNIT_FILL_FORE_SCHEMECOLOR_INDEX" val="5"/>
  <p:tag name="KSO_WM_UNIT_FILL_TYPE" val="1"/>
  <p:tag name="KSO_WM_UNIT_LINE_FORE_SCHEMECOLOR_INDEX" val="6"/>
  <p:tag name="KSO_WM_UNIT_LINE_FILL_TYPE" val="2"/>
  <p:tag name="KSO_WM_UNIT_TEXT_FILL_FORE_SCHEMECOLOR_INDEX" val="13"/>
  <p:tag name="KSO_WM_UNIT_TEXT_FILL_TYPE" val="1"/>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TYPE" val="q_h_i"/>
  <p:tag name="KSO_WM_UNIT_INDEX" val="1_2_2"/>
  <p:tag name="KSO_WM_UNIT_ID" val="diagram20187961_1*q_h_i*1_2_2"/>
  <p:tag name="KSO_WM_TEMPLATE_CATEGORY" val="diagram"/>
  <p:tag name="KSO_WM_TEMPLATE_INDEX" val="20187961"/>
  <p:tag name="KSO_WM_UNIT_LAYERLEVEL" val="1_1_1"/>
  <p:tag name="KSO_WM_TAG_VERSION" val="1.0"/>
  <p:tag name="KSO_WM_BEAUTIFY_FLAG" val="#wm#"/>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73.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VALUE" val="12"/>
  <p:tag name="KSO_WM_UNIT_HIGHLIGHT" val="0"/>
  <p:tag name="KSO_WM_UNIT_COMPATIBLE" val="0"/>
  <p:tag name="KSO_WM_DIAGRAM_GROUP_CODE" val="q1-1"/>
  <p:tag name="KSO_WM_UNIT_TYPE" val="q_h_a"/>
  <p:tag name="KSO_WM_UNIT_INDEX" val="1_1_1"/>
  <p:tag name="KSO_WM_UNIT_ID" val="diagram20187961_1*q_h_a*1_1_1"/>
  <p:tag name="KSO_WM_TEMPLATE_CATEGORY" val="diagram"/>
  <p:tag name="KSO_WM_TEMPLATE_INDEX" val="20187961"/>
  <p:tag name="KSO_WM_UNIT_LAYERLEVEL" val="1_1_1"/>
  <p:tag name="KSO_WM_TAG_VERSION" val="1.0"/>
  <p:tag name="KSO_WM_BEAUTIFY_FLAG" val="#wm#"/>
  <p:tag name="KSO_WM_UNIT_NOCLEAR" val="0"/>
  <p:tag name="KSO_WM_UNIT_DIAGRAM_ISNUMVISUAL" val="0"/>
  <p:tag name="KSO_WM_UNIT_DIAGRAM_ISREFERUNIT" val="0"/>
  <p:tag name="KSO_WM_UNIT_TEXT_FILL_FORE_SCHEMECOLOR_INDEX" val="5"/>
  <p:tag name="KSO_WM_UNIT_TEXT_FILL_TYPE" val="1"/>
</p:tagLst>
</file>

<file path=ppt/tags/tag74.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VALUE" val="12"/>
  <p:tag name="KSO_WM_UNIT_HIGHLIGHT" val="0"/>
  <p:tag name="KSO_WM_UNIT_COMPATIBLE" val="0"/>
  <p:tag name="KSO_WM_DIAGRAM_GROUP_CODE" val="q1-1"/>
  <p:tag name="KSO_WM_UNIT_TYPE" val="q_h_a"/>
  <p:tag name="KSO_WM_UNIT_INDEX" val="1_1_1"/>
  <p:tag name="KSO_WM_UNIT_ID" val="diagram20187961_1*q_h_a*1_1_1"/>
  <p:tag name="KSO_WM_TEMPLATE_CATEGORY" val="diagram"/>
  <p:tag name="KSO_WM_TEMPLATE_INDEX" val="20187961"/>
  <p:tag name="KSO_WM_UNIT_LAYERLEVEL" val="1_1_1"/>
  <p:tag name="KSO_WM_TAG_VERSION" val="1.0"/>
  <p:tag name="KSO_WM_BEAUTIFY_FLAG" val="#wm#"/>
  <p:tag name="KSO_WM_UNIT_NOCLEAR" val="0"/>
  <p:tag name="KSO_WM_UNIT_DIAGRAM_ISNUMVISUAL" val="0"/>
  <p:tag name="KSO_WM_UNIT_DIAGRAM_ISREFERUNIT" val="0"/>
  <p:tag name="KSO_WM_UNIT_TEXT_FILL_FORE_SCHEMECOLOR_INDEX" val="5"/>
  <p:tag name="KSO_WM_UNIT_TEXT_FILL_TYPE" val="1"/>
</p:tagLst>
</file>

<file path=ppt/tags/tag75.xml><?xml version="1.0" encoding="utf-8"?>
<p:tagLst xmlns:a="http://schemas.openxmlformats.org/drawingml/2006/main" xmlns:r="http://schemas.openxmlformats.org/officeDocument/2006/relationships" xmlns:p="http://schemas.openxmlformats.org/presentationml/2006/main">
  <p:tag name="REFSHAPE" val="939089868"/>
  <p:tag name="KSO_WM_UNIT_PLACING_PICTURE_USER_VIEWPORT" val="{&quot;height&quot;:2724,&quot;width&quot;:3745}"/>
</p:tagLst>
</file>

<file path=ppt/tags/tag7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27_3*i*1"/>
  <p:tag name="KSO_WM_TEMPLATE_CATEGORY" val="diagram"/>
  <p:tag name="KSO_WM_TEMPLATE_INDEX" val="160627"/>
  <p:tag name="KSO_WM_UNIT_INDEX" val="1"/>
</p:tagLst>
</file>

<file path=ppt/tags/tag7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27_3*i*8"/>
  <p:tag name="KSO_WM_TEMPLATE_CATEGORY" val="diagram"/>
  <p:tag name="KSO_WM_TEMPLATE_INDEX" val="160627"/>
  <p:tag name="KSO_WM_UNIT_INDEX" val="8"/>
</p:tagLst>
</file>

<file path=ppt/tags/tag7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27_3*i*15"/>
  <p:tag name="KSO_WM_TEMPLATE_CATEGORY" val="diagram"/>
  <p:tag name="KSO_WM_TEMPLATE_INDEX" val="160627"/>
  <p:tag name="KSO_WM_UNIT_INDEX" val="15"/>
</p:tagLst>
</file>

<file path=ppt/tags/tag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27_3*i*22"/>
  <p:tag name="KSO_WM_TEMPLATE_CATEGORY" val="diagram"/>
  <p:tag name="KSO_WM_TEMPLATE_INDEX" val="160627"/>
  <p:tag name="KSO_WM_UNIT_INDEX" val="22"/>
</p:tagLst>
</file>

<file path=ppt/tags/tag8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i"/>
  <p:tag name="KSO_WM_UNIT_INDEX" val="1_4"/>
  <p:tag name="KSO_WM_UNIT_ID" val="diagram160627_3*l_i*1_4"/>
  <p:tag name="KSO_WM_UNIT_CLEAR" val="1"/>
  <p:tag name="KSO_WM_UNIT_LAYERLEVEL" val="1_1"/>
  <p:tag name="KSO_WM_BEAUTIFY_FLAG" val="#wm#"/>
  <p:tag name="KSO_WM_TAG_VERSION" val="1.0"/>
  <p:tag name="KSO_WM_DIAGRAM_GROUP_CODE" val="l1-1"/>
  <p:tag name="KSO_WM_UNIT_LINE_FORE_SCHEMECOLOR_INDEX" val="8"/>
  <p:tag name="KSO_WM_UNIT_LINE_FILL_TYPE" val="2"/>
</p:tagLst>
</file>

<file path=ppt/tags/tag8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h_a"/>
  <p:tag name="KSO_WM_UNIT_INDEX" val="1_4_1"/>
  <p:tag name="KSO_WM_UNIT_ID" val="diagram160627_3*l_h_a*1_4_1"/>
  <p:tag name="KSO_WM_UNIT_CLEAR" val="1"/>
  <p:tag name="KSO_WM_UNIT_LAYERLEVEL" val="1_1_1"/>
  <p:tag name="KSO_WM_UNIT_VALUE" val="20"/>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8"/>
  <p:tag name="KSO_WM_UNIT_FILL_TYPE" val="1"/>
  <p:tag name="KSO_WM_UNIT_TEXT_FILL_FORE_SCHEMECOLOR_INDEX" val="14"/>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h_f"/>
  <p:tag name="KSO_WM_UNIT_INDEX" val="1_4_1"/>
  <p:tag name="KSO_WM_UNIT_ID" val="diagram160627_3*l_h_f*1_4_1"/>
  <p:tag name="KSO_WM_UNIT_CLEAR" val="1"/>
  <p:tag name="KSO_WM_UNIT_LAYERLEVEL" val="1_1_1"/>
  <p:tag name="KSO_WM_UNIT_VALUE" val="22"/>
  <p:tag name="KSO_WM_UNIT_HIGHLIGHT" val="0"/>
  <p:tag name="KSO_WM_UNIT_COMPATIBLE" val="0"/>
  <p:tag name="KSO_WM_BEAUTIFY_FLAG" val="#wm#"/>
  <p:tag name="KSO_WM_UNIT_PRESET_TEXT_INDEX" val="4"/>
  <p:tag name="KSO_WM_UNIT_PRESET_TEXT_LEN" val="41"/>
  <p:tag name="KSO_WM_TAG_VERSION" val="1.0"/>
  <p:tag name="KSO_WM_DIAGRAM_GROUP_CODE" val="l1-1"/>
  <p:tag name="KSO_WM_UNIT_TEXT_FILL_FORE_SCHEMECOLOR_INDEX" val="13"/>
  <p:tag name="KSO_WM_UNIT_TEXT_FILL_TYPE" val="1"/>
</p:tagLst>
</file>

<file path=ppt/tags/tag8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i"/>
  <p:tag name="KSO_WM_UNIT_INDEX" val="1_3"/>
  <p:tag name="KSO_WM_UNIT_ID" val="diagram160627_3*l_i*1_3"/>
  <p:tag name="KSO_WM_UNIT_CLEAR" val="1"/>
  <p:tag name="KSO_WM_UNIT_LAYERLEVEL" val="1_1"/>
  <p:tag name="KSO_WM_BEAUTIFY_FLAG" val="#wm#"/>
  <p:tag name="KSO_WM_TAG_VERSION" val="1.0"/>
  <p:tag name="KSO_WM_DIAGRAM_GROUP_CODE" val="l1-1"/>
  <p:tag name="KSO_WM_UNIT_LINE_FORE_SCHEMECOLOR_INDEX" val="6"/>
  <p:tag name="KSO_WM_UNIT_LINE_FILL_TYPE" val="2"/>
</p:tagLst>
</file>

<file path=ppt/tags/tag8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h_a"/>
  <p:tag name="KSO_WM_UNIT_INDEX" val="1_2_1"/>
  <p:tag name="KSO_WM_UNIT_ID" val="diagram160627_3*l_h_a*1_2_1"/>
  <p:tag name="KSO_WM_UNIT_CLEAR" val="1"/>
  <p:tag name="KSO_WM_UNIT_LAYERLEVEL" val="1_1_1"/>
  <p:tag name="KSO_WM_UNIT_VALUE" val="20"/>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14"/>
  <p:tag name="KSO_WM_UNIT_TEXT_FILL_TYPE" val="1"/>
</p:tagLst>
</file>

<file path=ppt/tags/tag8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h_f"/>
  <p:tag name="KSO_WM_UNIT_INDEX" val="1_2_1"/>
  <p:tag name="KSO_WM_UNIT_ID" val="diagram160627_3*l_h_f*1_2_1"/>
  <p:tag name="KSO_WM_UNIT_CLEAR" val="1"/>
  <p:tag name="KSO_WM_UNIT_LAYERLEVEL" val="1_1_1"/>
  <p:tag name="KSO_WM_UNIT_VALUE" val="22"/>
  <p:tag name="KSO_WM_UNIT_HIGHLIGHT" val="0"/>
  <p:tag name="KSO_WM_UNIT_COMPATIBLE" val="0"/>
  <p:tag name="KSO_WM_BEAUTIFY_FLAG" val="#wm#"/>
  <p:tag name="KSO_WM_UNIT_PRESET_TEXT_INDEX" val="4"/>
  <p:tag name="KSO_WM_UNIT_PRESET_TEXT_LEN" val="41"/>
  <p:tag name="KSO_WM_TAG_VERSION" val="1.0"/>
  <p:tag name="KSO_WM_DIAGRAM_GROUP_CODE" val="l1-1"/>
  <p:tag name="KSO_WM_UNIT_TEXT_FILL_FORE_SCHEMECOLOR_INDEX" val="13"/>
  <p:tag name="KSO_WM_UNIT_TEXT_FILL_TYPE" val="1"/>
</p:tagLst>
</file>

<file path=ppt/tags/tag8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i"/>
  <p:tag name="KSO_WM_UNIT_INDEX" val="1_2"/>
  <p:tag name="KSO_WM_UNIT_ID" val="diagram160627_3*l_i*1_2"/>
  <p:tag name="KSO_WM_UNIT_CLEAR" val="1"/>
  <p:tag name="KSO_WM_UNIT_LAYERLEVEL" val="1_1"/>
  <p:tag name="KSO_WM_BEAUTIFY_FLAG" val="#wm#"/>
  <p:tag name="KSO_WM_TAG_VERSION" val="1.0"/>
  <p:tag name="KSO_WM_DIAGRAM_GROUP_CODE" val="l1-1"/>
  <p:tag name="KSO_WM_UNIT_LINE_FORE_SCHEMECOLOR_INDEX" val="7"/>
  <p:tag name="KSO_WM_UNIT_LINE_FILL_TYPE" val="2"/>
</p:tagLst>
</file>

<file path=ppt/tags/tag8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h_a"/>
  <p:tag name="KSO_WM_UNIT_INDEX" val="1_3_1"/>
  <p:tag name="KSO_WM_UNIT_ID" val="diagram160627_3*l_h_a*1_3_1"/>
  <p:tag name="KSO_WM_UNIT_CLEAR" val="1"/>
  <p:tag name="KSO_WM_UNIT_LAYERLEVEL" val="1_1_1"/>
  <p:tag name="KSO_WM_UNIT_VALUE" val="20"/>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14"/>
  <p:tag name="KSO_WM_UNIT_TEXT_FILL_TYPE" val="1"/>
</p:tagLst>
</file>

<file path=ppt/tags/tag8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h_f"/>
  <p:tag name="KSO_WM_UNIT_INDEX" val="1_3_1"/>
  <p:tag name="KSO_WM_UNIT_ID" val="diagram160627_3*l_h_f*1_3_1"/>
  <p:tag name="KSO_WM_UNIT_CLEAR" val="1"/>
  <p:tag name="KSO_WM_UNIT_LAYERLEVEL" val="1_1_1"/>
  <p:tag name="KSO_WM_UNIT_VALUE" val="22"/>
  <p:tag name="KSO_WM_UNIT_HIGHLIGHT" val="0"/>
  <p:tag name="KSO_WM_UNIT_COMPATIBLE" val="0"/>
  <p:tag name="KSO_WM_BEAUTIFY_FLAG" val="#wm#"/>
  <p:tag name="KSO_WM_UNIT_PRESET_TEXT_INDEX" val="4"/>
  <p:tag name="KSO_WM_UNIT_PRESET_TEXT_LEN" val="41"/>
  <p:tag name="KSO_WM_TAG_VERSION" val="1.0"/>
  <p:tag name="KSO_WM_DIAGRAM_GROUP_CODE" val="l1-1"/>
  <p:tag name="KSO_WM_UNIT_TEXT_FILL_FORE_SCHEMECOLOR_INDEX" val="13"/>
  <p:tag name="KSO_WM_UNIT_TEXT_FILL_TYPE" val="1"/>
</p:tagLst>
</file>

<file path=ppt/tags/tag8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i"/>
  <p:tag name="KSO_WM_UNIT_INDEX" val="1_1"/>
  <p:tag name="KSO_WM_UNIT_ID" val="diagram160627_3*l_i*1_1"/>
  <p:tag name="KSO_WM_UNIT_CLEAR" val="1"/>
  <p:tag name="KSO_WM_UNIT_LAYERLEVEL" val="1_1"/>
  <p:tag name="KSO_WM_BEAUTIFY_FLAG" val="#wm#"/>
  <p:tag name="KSO_WM_TAG_VERSION" val="1.0"/>
  <p:tag name="KSO_WM_DIAGRAM_GROUP_CODE" val="l1-1"/>
  <p:tag name="KSO_WM_UNIT_LINE_FORE_SCHEMECOLOR_INDEX" val="5"/>
  <p:tag name="KSO_WM_UNIT_LINE_FILL_TYPE" val="2"/>
</p:tagLst>
</file>

<file path=ppt/tags/tag9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h_a"/>
  <p:tag name="KSO_WM_UNIT_INDEX" val="1_1_1"/>
  <p:tag name="KSO_WM_UNIT_ID" val="diagram160627_3*l_h_a*1_1_1"/>
  <p:tag name="KSO_WM_UNIT_CLEAR" val="1"/>
  <p:tag name="KSO_WM_UNIT_LAYERLEVEL" val="1_1_1"/>
  <p:tag name="KSO_WM_UNIT_VALUE" val="20"/>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14"/>
  <p:tag name="KSO_WM_UNIT_TEXT_FILL_TYPE" val="1"/>
</p:tagLst>
</file>

<file path=ppt/tags/tag9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27"/>
  <p:tag name="KSO_WM_UNIT_TYPE" val="l_h_f"/>
  <p:tag name="KSO_WM_UNIT_INDEX" val="1_1_1"/>
  <p:tag name="KSO_WM_UNIT_ID" val="diagram160627_3*l_h_f*1_1_1"/>
  <p:tag name="KSO_WM_UNIT_CLEAR" val="1"/>
  <p:tag name="KSO_WM_UNIT_LAYERLEVEL" val="1_1_1"/>
  <p:tag name="KSO_WM_UNIT_VALUE" val="22"/>
  <p:tag name="KSO_WM_UNIT_HIGHLIGHT" val="0"/>
  <p:tag name="KSO_WM_UNIT_COMPATIBLE" val="0"/>
  <p:tag name="KSO_WM_BEAUTIFY_FLAG" val="#wm#"/>
  <p:tag name="KSO_WM_UNIT_PRESET_TEXT_INDEX" val="4"/>
  <p:tag name="KSO_WM_UNIT_PRESET_TEXT_LEN" val="41"/>
  <p:tag name="KSO_WM_TAG_VERSION" val="1.0"/>
  <p:tag name="KSO_WM_DIAGRAM_GROUP_CODE" val="l1-1"/>
  <p:tag name="KSO_WM_UNIT_TEXT_FILL_FORE_SCHEMECOLOR_INDEX" val="13"/>
  <p:tag name="KSO_WM_UNIT_TEXT_FILL_TYPE" val="1"/>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6541_3*n_i*1_1"/>
  <p:tag name="KSO_WM_TEMPLATE_CATEGORY" val="diagram"/>
  <p:tag name="KSO_WM_TEMPLATE_INDEX" val="20176541"/>
  <p:tag name="KSO_WM_UNIT_LAYERLEVEL" val="1_1"/>
  <p:tag name="KSO_WM_TAG_VERSION" val="1.0"/>
  <p:tag name="KSO_WM_BEAUTIFY_FLAG" val="#wm#"/>
  <p:tag name="KSO_WM_UNIT_LINE_FORE_SCHEMECOLOR_INDEX" val="1"/>
  <p:tag name="KSO_WM_UNIT_LINE_FILL_TYPE" val="2"/>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176541_3*n_h_i*1_1_1"/>
  <p:tag name="KSO_WM_TEMPLATE_CATEGORY" val="diagram"/>
  <p:tag name="KSO_WM_TEMPLATE_INDEX" val="20176541"/>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2"/>
  <p:tag name="KSO_WM_UNIT_ID" val="diagram20176541_3*n_i*1_2"/>
  <p:tag name="KSO_WM_TEMPLATE_CATEGORY" val="diagram"/>
  <p:tag name="KSO_WM_TEMPLATE_INDEX" val="20176541"/>
  <p:tag name="KSO_WM_UNIT_LAYERLEVEL" val="1_1"/>
  <p:tag name="KSO_WM_TAG_VERSION" val="1.0"/>
  <p:tag name="KSO_WM_BEAUTIFY_FLAG" val="#wm#"/>
  <p:tag name="KSO_WM_UNIT_LINE_FORE_SCHEMECOLOR_INDEX" val="1"/>
  <p:tag name="KSO_WM_UNIT_LINE_FILL_TYPE" val="2"/>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3"/>
  <p:tag name="KSO_WM_UNIT_ID" val="diagram20176541_3*n_i*1_3"/>
  <p:tag name="KSO_WM_TEMPLATE_CATEGORY" val="diagram"/>
  <p:tag name="KSO_WM_TEMPLATE_INDEX" val="20176541"/>
  <p:tag name="KSO_WM_UNIT_LAYERLEVEL" val="1_1"/>
  <p:tag name="KSO_WM_TAG_VERSION" val="1.0"/>
  <p:tag name="KSO_WM_BEAUTIFY_FLAG" val="#wm#"/>
  <p:tag name="KSO_WM_UNIT_LINE_FORE_SCHEMECOLOR_INDEX" val="1"/>
  <p:tag name="KSO_WM_UNIT_LINE_FILL_TYPE" val="2"/>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4"/>
  <p:tag name="KSO_WM_UNIT_ID" val="diagram20176541_3*n_i*1_4"/>
  <p:tag name="KSO_WM_TEMPLATE_CATEGORY" val="diagram"/>
  <p:tag name="KSO_WM_TEMPLATE_INDEX" val="20176541"/>
  <p:tag name="KSO_WM_UNIT_LAYERLEVEL" val="1_1"/>
  <p:tag name="KSO_WM_TAG_VERSION" val="1.0"/>
  <p:tag name="KSO_WM_BEAUTIFY_FLAG" val="#wm#"/>
  <p:tag name="KSO_WM_UNIT_LINE_FORE_SCHEMECOLOR_INDEX" val="1"/>
  <p:tag name="KSO_WM_UNIT_LINE_FILL_TYPE" val="2"/>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4_2"/>
  <p:tag name="KSO_WM_UNIT_ID" val="diagram20176541_3*n_h_h_i*1_1_4_2"/>
  <p:tag name="KSO_WM_TEMPLATE_CATEGORY" val="diagram"/>
  <p:tag name="KSO_WM_TEMPLATE_INDEX" val="20176541"/>
  <p:tag name="KSO_WM_UNIT_LAYERLEVEL" val="1_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4_1"/>
  <p:tag name="KSO_WM_UNIT_ID" val="diagram20176541_3*n_h_h_i*1_1_4_1"/>
  <p:tag name="KSO_WM_TEMPLATE_CATEGORY" val="diagram"/>
  <p:tag name="KSO_WM_TEMPLATE_INDEX" val="20176541"/>
  <p:tag name="KSO_WM_UNIT_LAYERLEVEL" val="1_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1_2"/>
  <p:tag name="KSO_WM_UNIT_ID" val="diagram20176541_3*n_h_h_i*1_1_1_2"/>
  <p:tag name="KSO_WM_TEMPLATE_CATEGORY" val="diagram"/>
  <p:tag name="KSO_WM_TEMPLATE_INDEX" val="20176541"/>
  <p:tag name="KSO_WM_UNIT_LAYERLEVEL" val="1_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1_1"/>
  <p:tag name="KSO_WM_UNIT_ID" val="diagram20176541_3*n_h_h_i*1_1_1_1"/>
  <p:tag name="KSO_WM_TEMPLATE_CATEGORY" val="diagram"/>
  <p:tag name="KSO_WM_TEMPLATE_INDEX" val="20176541"/>
  <p:tag name="KSO_WM_UNIT_LAYERLEVEL" val="1_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3_2"/>
  <p:tag name="KSO_WM_UNIT_ID" val="diagram20176541_3*n_h_h_i*1_1_3_2"/>
  <p:tag name="KSO_WM_TEMPLATE_CATEGORY" val="diagram"/>
  <p:tag name="KSO_WM_TEMPLATE_INDEX" val="20176541"/>
  <p:tag name="KSO_WM_UNIT_LAYERLEVEL" val="1_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3_1"/>
  <p:tag name="KSO_WM_UNIT_ID" val="diagram20176541_3*n_h_h_i*1_1_3_1"/>
  <p:tag name="KSO_WM_TEMPLATE_CATEGORY" val="diagram"/>
  <p:tag name="KSO_WM_TEMPLATE_INDEX" val="20176541"/>
  <p:tag name="KSO_WM_UNIT_LAYERLEVEL" val="1_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2_2"/>
  <p:tag name="KSO_WM_UNIT_ID" val="diagram20176541_3*n_h_h_i*1_1_2_2"/>
  <p:tag name="KSO_WM_TEMPLATE_CATEGORY" val="diagram"/>
  <p:tag name="KSO_WM_TEMPLATE_INDEX" val="20176541"/>
  <p:tag name="KSO_WM_UNIT_LAYERLEVEL" val="1_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2_1"/>
  <p:tag name="KSO_WM_UNIT_ID" val="diagram20176541_3*n_h_h_i*1_1_2_1"/>
  <p:tag name="KSO_WM_TEMPLATE_CATEGORY" val="diagram"/>
  <p:tag name="KSO_WM_TEMPLATE_INDEX" val="20176541"/>
  <p:tag name="KSO_WM_UNIT_LAYERLEVEL" val="1_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176541_3*n_h_i*1_1_2"/>
  <p:tag name="KSO_WM_TEMPLATE_CATEGORY" val="diagram"/>
  <p:tag name="KSO_WM_TEMPLATE_INDEX" val="20176541"/>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0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NOCLEAR" val="0"/>
  <p:tag name="KSO_WM_UNIT_VALUE" val="18"/>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176541_3*n_h_a*1_1_1"/>
  <p:tag name="KSO_WM_TEMPLATE_CATEGORY" val="diagram"/>
  <p:tag name="KSO_WM_TEMPLATE_INDEX" val="20176541"/>
  <p:tag name="KSO_WM_UNIT_LAYERLEVEL" val="1_1_1"/>
  <p:tag name="KSO_WM_TAG_VERSION" val="1.0"/>
  <p:tag name="KSO_WM_BEAUTIFY_FLAG" val="#wm#"/>
  <p:tag name="KSO_WM_UNIT_TEXT_FILL_FORE_SCHEMECOLOR_INDEX" val="14"/>
  <p:tag name="KSO_WM_UNIT_TEXT_FILL_TYPE" val="1"/>
</p:tagLst>
</file>

<file path=ppt/tags/tag107.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NOCLEAR" val="0"/>
  <p:tag name="KSO_WM_UNIT_VALUE" val="13"/>
  <p:tag name="KSO_WM_UNIT_HIGHLIGHT" val="0"/>
  <p:tag name="KSO_WM_UNIT_COMPATIBLE" val="0"/>
  <p:tag name="KSO_WM_UNIT_DIAGRAM_ISNUMVISUAL" val="0"/>
  <p:tag name="KSO_WM_UNIT_DIAGRAM_ISREFERUNIT" val="0"/>
  <p:tag name="KSO_WM_DIAGRAM_GROUP_CODE" val="n1-1"/>
  <p:tag name="KSO_WM_UNIT_TYPE" val="n_h_h_a"/>
  <p:tag name="KSO_WM_UNIT_INDEX" val="1_1_4_1"/>
  <p:tag name="KSO_WM_UNIT_ID" val="diagram20176541_3*n_h_h_a*1_1_4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108.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NOCLEAR" val="0"/>
  <p:tag name="KSO_WM_UNIT_VALUE" val="13"/>
  <p:tag name="KSO_WM_UNIT_HIGHLIGHT" val="0"/>
  <p:tag name="KSO_WM_UNIT_COMPATIBLE" val="0"/>
  <p:tag name="KSO_WM_UNIT_DIAGRAM_ISNUMVISUAL" val="0"/>
  <p:tag name="KSO_WM_UNIT_DIAGRAM_ISREFERUNIT" val="0"/>
  <p:tag name="KSO_WM_DIAGRAM_GROUP_CODE" val="n1-1"/>
  <p:tag name="KSO_WM_UNIT_TYPE" val="n_h_h_a"/>
  <p:tag name="KSO_WM_UNIT_INDEX" val="1_1_3_1"/>
  <p:tag name="KSO_WM_UNIT_ID" val="diagram20176541_3*n_h_h_a*1_1_3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10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NOCLEAR" val="0"/>
  <p:tag name="KSO_WM_UNIT_VALUE" val="13"/>
  <p:tag name="KSO_WM_UNIT_HIGHLIGHT" val="0"/>
  <p:tag name="KSO_WM_UNIT_COMPATIBLE" val="0"/>
  <p:tag name="KSO_WM_UNIT_DIAGRAM_ISNUMVISUAL" val="0"/>
  <p:tag name="KSO_WM_UNIT_DIAGRAM_ISREFERUNIT" val="0"/>
  <p:tag name="KSO_WM_DIAGRAM_GROUP_CODE" val="n1-1"/>
  <p:tag name="KSO_WM_UNIT_TYPE" val="n_h_h_a"/>
  <p:tag name="KSO_WM_UNIT_INDEX" val="1_1_2_1"/>
  <p:tag name="KSO_WM_UNIT_ID" val="diagram20176541_3*n_h_h_a*1_1_2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11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NOCLEAR" val="0"/>
  <p:tag name="KSO_WM_UNIT_VALUE" val="13"/>
  <p:tag name="KSO_WM_UNIT_HIGHLIGHT" val="0"/>
  <p:tag name="KSO_WM_UNIT_COMPATIBLE" val="0"/>
  <p:tag name="KSO_WM_UNIT_DIAGRAM_ISNUMVISUAL" val="0"/>
  <p:tag name="KSO_WM_UNIT_DIAGRAM_ISREFERUNIT" val="0"/>
  <p:tag name="KSO_WM_DIAGRAM_GROUP_CODE" val="n1-1"/>
  <p:tag name="KSO_WM_UNIT_TYPE" val="n_h_h_a"/>
  <p:tag name="KSO_WM_UNIT_INDEX" val="1_1_1_1"/>
  <p:tag name="KSO_WM_UNIT_ID" val="diagram20176541_3*n_h_h_a*1_1_1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169686_3*n_h_i*1_1_1"/>
  <p:tag name="KSO_WM_TEMPLATE_CATEGORY" val="diagram"/>
  <p:tag name="KSO_WM_TEMPLATE_INDEX" val="20169686"/>
  <p:tag name="KSO_WM_UNIT_LAYERLEVEL" val="1_1_1"/>
  <p:tag name="KSO_WM_TAG_VERSION" val="1.0"/>
  <p:tag name="KSO_WM_BEAUTIFY_FLAG" val="#wm#"/>
  <p:tag name="KSO_WM_UNIT_TEXT_FILL_FORE_SCHEMECOLOR_INDEX" val="2"/>
  <p:tag name="KSO_WM_UNIT_TEXT_FILL_TYPE" val="1"/>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169686_3*n_h_i*1_1_2"/>
  <p:tag name="KSO_WM_TEMPLATE_CATEGORY" val="diagram"/>
  <p:tag name="KSO_WM_TEMPLATE_INDEX" val="20169686"/>
  <p:tag name="KSO_WM_UNIT_LAYERLEVEL" val="1_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169686_3*n_h_h_i*1_2_1_1"/>
  <p:tag name="KSO_WM_TEMPLATE_CATEGORY" val="diagram"/>
  <p:tag name="KSO_WM_TEMPLATE_INDEX" val="20169686"/>
  <p:tag name="KSO_WM_UNIT_LAYERLEVEL" val="1_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169686_3*n_h_h_i*1_2_2_1"/>
  <p:tag name="KSO_WM_TEMPLATE_CATEGORY" val="diagram"/>
  <p:tag name="KSO_WM_TEMPLATE_INDEX" val="20169686"/>
  <p:tag name="KSO_WM_UNIT_LAYERLEVEL" val="1_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169686_3*n_h_h_i*1_2_3_1"/>
  <p:tag name="KSO_WM_TEMPLATE_CATEGORY" val="diagram"/>
  <p:tag name="KSO_WM_TEMPLATE_INDEX" val="20169686"/>
  <p:tag name="KSO_WM_UNIT_LAYERLEVEL" val="1_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169686_3*n_h_h_i*1_2_4_1"/>
  <p:tag name="KSO_WM_TEMPLATE_CATEGORY" val="diagram"/>
  <p:tag name="KSO_WM_TEMPLATE_INDEX" val="20169686"/>
  <p:tag name="KSO_WM_UNIT_LAYERLEVEL" val="1_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169686_3*n_h_i*1_1_3"/>
  <p:tag name="KSO_WM_TEMPLATE_CATEGORY" val="diagram"/>
  <p:tag name="KSO_WM_TEMPLATE_INDEX" val="20169686"/>
  <p:tag name="KSO_WM_UNIT_LAYERLEVEL" val="1_1_1"/>
  <p:tag name="KSO_WM_TAG_VERSION" val="1.0"/>
  <p:tag name="KSO_WM_BEAUTIFY_FLAG" val="#wm#"/>
  <p:tag name="KSO_WM_UNIT_TEXT_FILL_FORE_SCHEMECOLOR_INDEX" val="13"/>
  <p:tag name="KSO_WM_UNIT_TEXT_FILL_TYPE" val="1"/>
</p:tagLst>
</file>

<file path=ppt/tags/tag11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169686_3*n_h_h_a*1_2_1_1"/>
  <p:tag name="KSO_WM_TEMPLATE_CATEGORY" val="diagram"/>
  <p:tag name="KSO_WM_TEMPLATE_INDEX" val="20169686"/>
  <p:tag name="KSO_WM_UNIT_LAYERLEVEL" val="1_1_1_1"/>
  <p:tag name="KSO_WM_TAG_VERSION" val="1.0"/>
  <p:tag name="KSO_WM_BEAUTIFY_FLAG" val="#wm#"/>
  <p:tag name="KSO_WM_UNIT_TEXT_FILL_FORE_SCHEMECOLOR_INDEX" val="14"/>
  <p:tag name="KSO_WM_UNIT_TEXT_FILL_TYPE" val="1"/>
</p:tagLst>
</file>

<file path=ppt/tags/tag11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2_1"/>
  <p:tag name="KSO_WM_UNIT_ID" val="diagram20169686_3*n_h_h_a*1_2_2_1"/>
  <p:tag name="KSO_WM_TEMPLATE_CATEGORY" val="diagram"/>
  <p:tag name="KSO_WM_TEMPLATE_INDEX" val="20169686"/>
  <p:tag name="KSO_WM_UNIT_LAYERLEVEL" val="1_1_1_1"/>
  <p:tag name="KSO_WM_TAG_VERSION" val="1.0"/>
  <p:tag name="KSO_WM_BEAUTIFY_FLAG" val="#wm#"/>
  <p:tag name="KSO_WM_UNIT_TEXT_FILL_FORE_SCHEMECOLOR_INDEX" val="14"/>
  <p:tag name="KSO_WM_UNIT_TEXT_FILL_TYPE" val="1"/>
</p:tagLst>
</file>

<file path=ppt/tags/tag12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3_1"/>
  <p:tag name="KSO_WM_UNIT_ID" val="diagram20169686_3*n_h_h_a*1_2_3_1"/>
  <p:tag name="KSO_WM_TEMPLATE_CATEGORY" val="diagram"/>
  <p:tag name="KSO_WM_TEMPLATE_INDEX" val="20169686"/>
  <p:tag name="KSO_WM_UNIT_LAYERLEVEL" val="1_1_1_1"/>
  <p:tag name="KSO_WM_TAG_VERSION" val="1.0"/>
  <p:tag name="KSO_WM_BEAUTIFY_FLAG" val="#wm#"/>
  <p:tag name="KSO_WM_UNIT_TEXT_FILL_FORE_SCHEMECOLOR_INDEX" val="14"/>
  <p:tag name="KSO_WM_UNIT_TEXT_FILL_TYPE" val="1"/>
</p:tagLst>
</file>

<file path=ppt/tags/tag12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4_1"/>
  <p:tag name="KSO_WM_UNIT_ID" val="diagram20169686_3*n_h_h_a*1_2_4_1"/>
  <p:tag name="KSO_WM_TEMPLATE_CATEGORY" val="diagram"/>
  <p:tag name="KSO_WM_TEMPLATE_INDEX" val="20169686"/>
  <p:tag name="KSO_WM_UNIT_LAYERLEVEL" val="1_1_1_1"/>
  <p:tag name="KSO_WM_TAG_VERSION" val="1.0"/>
  <p:tag name="KSO_WM_BEAUTIFY_FLAG" val="#wm#"/>
  <p:tag name="KSO_WM_UNIT_TEXT_FILL_FORE_SCHEMECOLOR_INDEX" val="14"/>
  <p:tag name="KSO_WM_UNIT_TEXT_FILL_TYPE" val="1"/>
</p:tagLst>
</file>

<file path=ppt/tags/tag12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315,&quot;width&quot;:3918}"/>
  <p:tag name="KSO_WM_UNIT_PLACING_PICTURE_USER_RELATIVERECTANGLE" val="{&quot;bottom&quot;:0,&quot;left&quot;:0,&quot;right&quot;:0,&quot;top&quot;:0}"/>
  <p:tag name="KSO_WM_UNIT_PLACING_PICTURE_COLLAGE_RELATIVERECTANGLE" val="{&quot;bottom&quot;:0.29780363879172611,&quot;left&quot;:0,&quot;right&quot;:0,&quot;top&quot;:0.29780363879172611}"/>
  <p:tag name="KSO_WM_UNIT_PLACING_PICTURE_COLLAGE_VIEWPORT" val="{&quot;height&quot;:2160.5142851425053,&quot;width&quot;:9042.0571405700211}"/>
  <p:tag name="KSO_WM_UNIT_PLACING_PICTURE_INFO" val="{&quot;code&quot;:&quot;AcBcd[2]&quot;,&quot;full_picture&quot;:false,&quot;last_crop_picture&quot;:&quot;AcBcd[2]&quot;,&quot;scheme&quot;:&quot;6-4&quot;,&quot;spacing&quot;:5}"/>
  <p:tag name="KSO_WM_UNIT_PLACING_PICTURE" val="224312.198"/>
  <p:tag name="KSO_WM_BEAUTIFY_FLAG" val=""/>
  <p:tag name="KSO_WM_UNIT_TYPE" val=""/>
  <p:tag name="KSO_WM_UNIT_INDEX" val=""/>
  <p:tag name="KSO_WM_UNIT_ID" val=""/>
</p:tagLst>
</file>

<file path=ppt/tags/tag12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85,&quot;width&quot;:3712}"/>
  <p:tag name="KSO_WM_UNIT_PLACING_PICTURE_USER_RELATIVERECTANGLE" val="{&quot;bottom&quot;:0,&quot;left&quot;:0,&quot;right&quot;:0,&quot;top&quot;:0}"/>
  <p:tag name="KSO_WM_UNIT_PLACING_PICTURE_COLLAGE_RELATIVERECTANGLE" val="{&quot;bottom&quot;:0.17615465010254702,&quot;left&quot;:0,&quot;right&quot;:0,&quot;top&quot;:0.17615465010254702}"/>
  <p:tag name="KSO_WM_UNIT_PLACING_PICTURE_COLLAGE_VIEWPORT" val="{&quot;height&quot;:2160.5142851425053,&quot;width&quot;:4446.0285702850106}"/>
  <p:tag name="KSO_WM_UNIT_PLACING_PICTURE_INFO" val="{&quot;code&quot;:&quot;AcBcd[2]&quot;,&quot;full_picture&quot;:false,&quot;last_crop_picture&quot;:&quot;AcBcd[2]&quot;,&quot;scheme&quot;:&quot;6-4&quot;,&quot;spacing&quot;:5}"/>
  <p:tag name="KSO_WM_UNIT_PLACING_PICTURE" val="224312.198"/>
  <p:tag name="KSO_WM_BEAUTIFY_FLAG" val=""/>
  <p:tag name="KSO_WM_UNIT_TYPE" val=""/>
  <p:tag name="KSO_WM_UNIT_INDEX" val=""/>
  <p:tag name="KSO_WM_UNIT_ID" val=""/>
</p:tagLst>
</file>

<file path=ppt/tags/tag12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924,&quot;width&quot;:3897}"/>
  <p:tag name="KSO_WM_UNIT_PLACING_PICTURE_USER_RELATIVERECTANGLE" val="{&quot;bottom&quot;:0,&quot;left&quot;:0,&quot;right&quot;:0,&quot;top&quot;:0}"/>
  <p:tag name="KSO_WM_UNIT_PLACING_PICTURE_COLLAGE_RELATIVERECTANGLE" val="{&quot;bottom&quot;:0.17617681884935685,&quot;left&quot;:0,&quot;right&quot;:0,&quot;top&quot;:0.17617681884935685}"/>
  <p:tag name="KSO_WM_UNIT_PLACING_PICTURE_COLLAGE_VIEWPORT" val="{&quot;height&quot;:2160.5142851425053,&quot;width&quot;:4446.0285702850106}"/>
  <p:tag name="KSO_WM_UNIT_PLACING_PICTURE_INFO" val="{&quot;code&quot;:&quot;AcBcd[2]&quot;,&quot;full_picture&quot;:false,&quot;last_crop_picture&quot;:&quot;AcBcd[2]&quot;,&quot;scheme&quot;:&quot;6-4&quot;,&quot;spacing&quot;:5}"/>
  <p:tag name="KSO_WM_UNIT_PLACING_PICTURE" val="224312.198"/>
  <p:tag name="KSO_WM_BEAUTIFY_FLAG" val=""/>
  <p:tag name="KSO_WM_UNIT_TYPE" val=""/>
  <p:tag name="KSO_WM_UNIT_INDEX" val=""/>
  <p:tag name="KSO_WM_UNIT_ID" val=""/>
</p:tagLst>
</file>

<file path=ppt/tags/tag12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652,&quot;width&quot;:3988}"/>
  <p:tag name="KSO_WM_UNIT_PLACING_PICTURE_USER_RELATIVERECTANGLE" val="{&quot;bottom&quot;:0,&quot;left&quot;:0,&quot;right&quot;:0,&quot;top&quot;:0}"/>
  <p:tag name="KSO_WM_UNIT_PLACING_PICTURE_COLLAGE_RELATIVERECTANGLE" val="{&quot;bottom&quot;:0,&quot;left&quot;:0.051540097293356596,&quot;right&quot;:0.051540097293356596,&quot;top&quot;:0}"/>
  <p:tag name="KSO_WM_UNIT_PLACING_PICTURE_COLLAGE_VIEWPORT" val="{&quot;height&quot;:2160.5142851425053,&quot;width&quot;:2914.0190468566739}"/>
  <p:tag name="KSO_WM_UNIT_PLACING_PICTURE_INFO" val="{&quot;code&quot;:&quot;AcBcd[2]&quot;,&quot;full_picture&quot;:false,&quot;last_crop_picture&quot;:&quot;AcBcd[2]&quot;,&quot;scheme&quot;:&quot;6-4&quot;,&quot;spacing&quot;:5}"/>
  <p:tag name="KSO_WM_UNIT_PLACING_PICTURE" val="224312.198"/>
  <p:tag name="KSO_WM_BEAUTIFY_FLAG" val=""/>
  <p:tag name="KSO_WM_UNIT_TYPE" val=""/>
  <p:tag name="KSO_WM_UNIT_INDEX" val=""/>
  <p:tag name="KSO_WM_UNIT_ID" val=""/>
</p:tagLst>
</file>

<file path=ppt/tags/tag12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672,&quot;width&quot;:3990}"/>
  <p:tag name="KSO_WM_UNIT_PLACING_PICTURE_USER_RELATIVERECTANGLE" val="{&quot;bottom&quot;:0,&quot;left&quot;:0,&quot;right&quot;:0,&quot;top&quot;:0}"/>
  <p:tag name="KSO_WM_UNIT_PLACING_PICTURE_COLLAGE_RELATIVERECTANGLE" val="{&quot;bottom&quot;:0,&quot;left&quot;:0.048384533939655049,&quot;right&quot;:0.048384533939655049,&quot;top&quot;:0}"/>
  <p:tag name="KSO_WM_UNIT_PLACING_PICTURE_COLLAGE_VIEWPORT" val="{&quot;height&quot;:2160.5142851425053,&quot;width&quot;:2914.0190468566739}"/>
  <p:tag name="KSO_WM_UNIT_PLACING_PICTURE_INFO" val="{&quot;code&quot;:&quot;AcBcd[2]&quot;,&quot;full_picture&quot;:false,&quot;last_crop_picture&quot;:&quot;AcBcd[2]&quot;,&quot;scheme&quot;:&quot;6-4&quot;,&quot;spacing&quot;:5}"/>
  <p:tag name="KSO_WM_UNIT_PLACING_PICTURE" val="224312.198"/>
  <p:tag name="KSO_WM_BEAUTIFY_FLAG" val=""/>
  <p:tag name="KSO_WM_UNIT_TYPE" val=""/>
  <p:tag name="KSO_WM_UNIT_INDEX" val=""/>
  <p:tag name="KSO_WM_UNIT_ID" val=""/>
</p:tagLst>
</file>

<file path=ppt/tags/tag12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639,&quot;width&quot;:3516}"/>
  <p:tag name="KSO_WM_UNIT_PLACING_PICTURE_USER_RELATIVERECTANGLE" val="{&quot;bottom&quot;:0,&quot;left&quot;:0,&quot;right&quot;:0,&quot;top&quot;:0}"/>
  <p:tag name="KSO_WM_UNIT_PLACING_PICTURE_COLLAGE_RELATIVERECTANGLE" val="{&quot;bottom&quot;:0.0060940744347054423,&quot;left&quot;:0,&quot;right&quot;:0,&quot;top&quot;:0.0060940744347054423}"/>
  <p:tag name="KSO_WM_UNIT_PLACING_PICTURE_COLLAGE_VIEWPORT" val="{&quot;height&quot;:2160.5142851425053,&quot;width&quot;:2914.0190468566739}"/>
  <p:tag name="KSO_WM_UNIT_PLACING_PICTURE_INFO" val="{&quot;code&quot;:&quot;AcBcd[2]&quot;,&quot;full_picture&quot;:false,&quot;last_crop_picture&quot;:&quot;AcBcd[2]&quot;,&quot;scheme&quot;:&quot;6-4&quot;,&quot;spacing&quot;:5}"/>
  <p:tag name="KSO_WM_UNIT_PLACING_PICTURE" val="224312.198"/>
  <p:tag name="KSO_WM_BEAUTIFY_FLAG" val=""/>
  <p:tag name="KSO_WM_UNIT_TYPE" val=""/>
  <p:tag name="KSO_WM_UNIT_INDEX" val=""/>
  <p:tag name="KSO_WM_UNIT_ID" val=""/>
</p:tagLst>
</file>

<file path=ppt/tags/tag1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1_1"/>
  <p:tag name="KSO_WM_UNIT_ID" val="diagram20168406_2*l_h_i*1_1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1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3_1"/>
  <p:tag name="KSO_WM_UNIT_ID" val="diagram20168406_2*l_h_i*1_3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1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2_1"/>
  <p:tag name="KSO_WM_UNIT_ID" val="diagram20168406_2*l_h_i*1_2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1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2_2"/>
  <p:tag name="KSO_WM_UNIT_ID" val="diagram20168406_2*l_h_i*1_2_2"/>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6"/>
  <p:tag name="KSO_WM_UNIT_FILL_TYPE" val="1"/>
  <p:tag name="KSO_WM_UNIT_TEXT_FILL_FORE_SCHEMECOLOR_INDEX" val="13"/>
  <p:tag name="KSO_WM_UNIT_TEXT_FILL_TYPE" val="1"/>
</p:tagLst>
</file>

<file path=ppt/tags/tag1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2_3"/>
  <p:tag name="KSO_WM_UNIT_ID" val="diagram20168406_2*l_h_i*1_2_3"/>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6"/>
  <p:tag name="KSO_WM_UNIT_FILL_TYPE" val="1"/>
  <p:tag name="KSO_WM_UNIT_TEXT_FILL_FORE_SCHEMECOLOR_INDEX" val="13"/>
  <p:tag name="KSO_WM_UNIT_TEXT_FILL_TYPE" val="1"/>
</p:tagLst>
</file>

<file path=ppt/tags/tag1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2_4"/>
  <p:tag name="KSO_WM_UNIT_ID" val="diagram20168406_2*l_h_i*1_2_4"/>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6"/>
  <p:tag name="KSO_WM_UNIT_FILL_TYPE" val="1"/>
  <p:tag name="KSO_WM_UNIT_TEXT_FILL_FORE_SCHEMECOLOR_INDEX" val="13"/>
  <p:tag name="KSO_WM_UNIT_TEXT_FILL_TYPE" val="1"/>
</p:tagLst>
</file>

<file path=ppt/tags/tag1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2_5"/>
  <p:tag name="KSO_WM_UNIT_ID" val="diagram20168406_2*l_h_i*1_2_5"/>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6"/>
  <p:tag name="KSO_WM_UNIT_FILL_TYPE" val="1"/>
  <p:tag name="KSO_WM_UNIT_TEXT_FILL_FORE_SCHEMECOLOR_INDEX" val="13"/>
  <p:tag name="KSO_WM_UNIT_TEXT_FILL_TYPE" val="1"/>
</p:tagLst>
</file>

<file path=ppt/tags/tag1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2_6"/>
  <p:tag name="KSO_WM_UNIT_ID" val="diagram20168406_2*l_h_i*1_2_6"/>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6"/>
  <p:tag name="KSO_WM_UNIT_FILL_TYPE" val="1"/>
  <p:tag name="KSO_WM_UNIT_TEXT_FILL_FORE_SCHEMECOLOR_INDEX" val="13"/>
  <p:tag name="KSO_WM_UNIT_TEXT_FILL_TYPE" val="1"/>
</p:tagLst>
</file>

<file path=ppt/tags/tag1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2_7"/>
  <p:tag name="KSO_WM_UNIT_ID" val="diagram20168406_2*l_h_i*1_2_7"/>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6"/>
  <p:tag name="KSO_WM_UNIT_FILL_TYPE" val="1"/>
  <p:tag name="KSO_WM_UNIT_TEXT_FILL_FORE_SCHEMECOLOR_INDEX" val="13"/>
  <p:tag name="KSO_WM_UNIT_TEXT_FILL_TYPE" val="1"/>
</p:tagLst>
</file>

<file path=ppt/tags/tag1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3_2"/>
  <p:tag name="KSO_WM_UNIT_ID" val="diagram20168406_2*l_h_i*1_3_2"/>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6"/>
  <p:tag name="KSO_WM_UNIT_FILL_TYPE" val="1"/>
  <p:tag name="KSO_WM_UNIT_TEXT_FILL_FORE_SCHEMECOLOR_INDEX" val="13"/>
  <p:tag name="KSO_WM_UNIT_TEXT_FILL_TYPE" val="1"/>
</p:tagLst>
</file>

<file path=ppt/tags/tag1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3_3"/>
  <p:tag name="KSO_WM_UNIT_ID" val="diagram20168406_2*l_h_i*1_3_3"/>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6"/>
  <p:tag name="KSO_WM_UNIT_FILL_TYPE" val="1"/>
  <p:tag name="KSO_WM_UNIT_TEXT_FILL_FORE_SCHEMECOLOR_INDEX" val="13"/>
  <p:tag name="KSO_WM_UNIT_TEXT_FILL_TYPE" val="1"/>
</p:tagLst>
</file>

<file path=ppt/tags/tag1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1_2"/>
  <p:tag name="KSO_WM_UNIT_ID" val="diagram20168406_2*l_h_i*1_1_2"/>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6"/>
  <p:tag name="KSO_WM_UNIT_FILL_TYPE" val="1"/>
  <p:tag name="KSO_WM_UNIT_TEXT_FILL_FORE_SCHEMECOLOR_INDEX" val="13"/>
  <p:tag name="KSO_WM_UNIT_TEXT_FILL_TYPE" val="1"/>
</p:tagLst>
</file>

<file path=ppt/tags/tag1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1_3"/>
  <p:tag name="KSO_WM_UNIT_ID" val="diagram20168406_2*l_h_i*1_1_3"/>
  <p:tag name="KSO_WM_UNIT_LAYERLEVEL" val="1_1_1"/>
  <p:tag name="KSO_WM_DIAGRAM_GROUP_CODE" val="l1-1"/>
  <p:tag name="KSO_WM_UNIT_HIGHLIGHT" val="0"/>
  <p:tag name="KSO_WM_UNIT_COMPATIBLE" val="0"/>
  <p:tag name="KSO_WM_UNIT_DIAGRAM_ISNUMVISUAL" val="0"/>
  <p:tag name="KSO_WM_UNIT_DIAGRAM_ISREFERUNIT" val="0"/>
  <p:tag name="KSO_WM_UNIT_LINE_FORE_SCHEMECOLOR_INDEX" val="5"/>
  <p:tag name="KSO_WM_UNIT_LINE_FILL_TYPE" val="2"/>
  <p:tag name="KSO_WM_UNIT_TEXT_FILL_FORE_SCHEMECOLOR_INDEX" val="13"/>
  <p:tag name="KSO_WM_UNIT_TEXT_FILL_TYPE" val="1"/>
</p:tagLst>
</file>

<file path=ppt/tags/tag1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2_8"/>
  <p:tag name="KSO_WM_UNIT_ID" val="diagram20168406_2*l_h_i*1_2_8"/>
  <p:tag name="KSO_WM_UNIT_LAYERLEVEL" val="1_1_1"/>
  <p:tag name="KSO_WM_DIAGRAM_GROUP_CODE" val="l1-1"/>
  <p:tag name="KSO_WM_UNIT_HIGHLIGHT" val="0"/>
  <p:tag name="KSO_WM_UNIT_COMPATIBLE" val="0"/>
  <p:tag name="KSO_WM_UNIT_DIAGRAM_ISNUMVISUAL" val="0"/>
  <p:tag name="KSO_WM_UNIT_DIAGRAM_ISREFERUNIT" val="0"/>
  <p:tag name="KSO_WM_UNIT_LINE_FORE_SCHEMECOLOR_INDEX" val="6"/>
  <p:tag name="KSO_WM_UNIT_LINE_FILL_TYPE" val="2"/>
  <p:tag name="KSO_WM_UNIT_TEXT_FILL_FORE_SCHEMECOLOR_INDEX" val="13"/>
  <p:tag name="KSO_WM_UNIT_TEXT_FILL_TYPE" val="1"/>
</p:tagLst>
</file>

<file path=ppt/tags/tag1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i"/>
  <p:tag name="KSO_WM_UNIT_INDEX" val="1_3_4"/>
  <p:tag name="KSO_WM_UNIT_ID" val="diagram20168406_2*l_h_i*1_3_4"/>
  <p:tag name="KSO_WM_UNIT_LAYERLEVEL" val="1_1_1"/>
  <p:tag name="KSO_WM_DIAGRAM_GROUP_CODE" val="l1-1"/>
  <p:tag name="KSO_WM_UNIT_HIGHLIGHT" val="0"/>
  <p:tag name="KSO_WM_UNIT_COMPATIBLE" val="0"/>
  <p:tag name="KSO_WM_UNIT_DIAGRAM_ISNUMVISUAL" val="0"/>
  <p:tag name="KSO_WM_UNIT_DIAGRAM_ISREFERUNIT" val="0"/>
  <p:tag name="KSO_WM_UNIT_LINE_FORE_SCHEMECOLOR_INDEX" val="6"/>
  <p:tag name="KSO_WM_UNIT_LINE_FILL_TYPE" val="2"/>
  <p:tag name="KSO_WM_UNIT_TEXT_FILL_FORE_SCHEMECOLOR_INDEX" val="13"/>
  <p:tag name="KSO_WM_UNIT_TEXT_FILL_TYPE" val="1"/>
</p:tagLst>
</file>

<file path=ppt/tags/tag1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f"/>
  <p:tag name="KSO_WM_UNIT_INDEX" val="1_3_1"/>
  <p:tag name="KSO_WM_UNIT_LAYERLEVEL" val="1_1_1"/>
  <p:tag name="KSO_WM_UNIT_VALUE" val="48"/>
  <p:tag name="KSO_WM_UNIT_HIGHLIGHT" val="0"/>
  <p:tag name="KSO_WM_UNIT_COMPATIBLE" val="0"/>
  <p:tag name="KSO_WM_DIAGRAM_GROUP_CODE" val="l1-1"/>
  <p:tag name="KSO_WM_UNIT_ID" val="diagram20168406_2*l_h_f*1_3_1"/>
  <p:tag name="KSO_WM_UNIT_NOCLEAR" val="0"/>
  <p:tag name="KSO_WM_UNIT_DIAGRAM_ISNUMVISUAL" val="0"/>
  <p:tag name="KSO_WM_UNIT_DIAGRAM_ISREFERUNIT" val="0"/>
  <p:tag name="KSO_WM_UNIT_PRESET_TEXT" val="单击此处添加文本具体内容，简明扼要的阐述您的观点。"/>
  <p:tag name="KSO_WM_UNIT_TEXT_FILL_FORE_SCHEMECOLOR_INDEX" val="13"/>
  <p:tag name="KSO_WM_UNIT_TEXT_FILL_TYPE" val="1"/>
</p:tagLst>
</file>

<file path=ppt/tags/tag1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f"/>
  <p:tag name="KSO_WM_UNIT_INDEX" val="1_2_1"/>
  <p:tag name="KSO_WM_UNIT_LAYERLEVEL" val="1_1_1"/>
  <p:tag name="KSO_WM_UNIT_VALUE" val="48"/>
  <p:tag name="KSO_WM_UNIT_HIGHLIGHT" val="0"/>
  <p:tag name="KSO_WM_UNIT_COMPATIBLE" val="0"/>
  <p:tag name="KSO_WM_DIAGRAM_GROUP_CODE" val="l1-1"/>
  <p:tag name="KSO_WM_UNIT_ID" val="diagram20168406_2*l_h_f*1_2_1"/>
  <p:tag name="KSO_WM_UNIT_NOCLEAR" val="0"/>
  <p:tag name="KSO_WM_UNIT_DIAGRAM_ISNUMVISUAL" val="0"/>
  <p:tag name="KSO_WM_UNIT_DIAGRAM_ISREFERUNIT" val="0"/>
  <p:tag name="KSO_WM_UNIT_PRESET_TEXT" val="单击此处添加文本具体内容，简明扼要的阐述您的观点。"/>
  <p:tag name="KSO_WM_UNIT_TEXT_FILL_FORE_SCHEMECOLOR_INDEX" val="13"/>
  <p:tag name="KSO_WM_UNIT_TEXT_FILL_TYPE" val="1"/>
</p:tagLst>
</file>

<file path=ppt/tags/tag1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68406"/>
  <p:tag name="KSO_WM_UNIT_TYPE" val="l_h_f"/>
  <p:tag name="KSO_WM_UNIT_INDEX" val="1_1_1"/>
  <p:tag name="KSO_WM_UNIT_LAYERLEVEL" val="1_1_1"/>
  <p:tag name="KSO_WM_UNIT_VALUE" val="48"/>
  <p:tag name="KSO_WM_UNIT_HIGHLIGHT" val="0"/>
  <p:tag name="KSO_WM_UNIT_COMPATIBLE" val="0"/>
  <p:tag name="KSO_WM_DIAGRAM_GROUP_CODE" val="l1-1"/>
  <p:tag name="KSO_WM_UNIT_ID" val="diagram20168406_2*l_h_f*1_1_1"/>
  <p:tag name="KSO_WM_UNIT_NOCLEAR" val="0"/>
  <p:tag name="KSO_WM_UNIT_DIAGRAM_ISNUMVISUAL" val="0"/>
  <p:tag name="KSO_WM_UNIT_DIAGRAM_ISREFERUNIT" val="0"/>
  <p:tag name="KSO_WM_UNIT_PRESET_TEXT" val="单击此处添加文本具体内容，简明扼要的阐述您的观点。"/>
  <p:tag name="KSO_WM_UNIT_TEXT_FILL_FORE_SCHEMECOLOR_INDEX" val="13"/>
  <p:tag name="KSO_WM_UNIT_TEXT_FILL_TYPE" val="1"/>
</p:tagLst>
</file>

<file path=ppt/tags/tag1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292"/>
  <p:tag name="KSO_WM_UNIT_TYPE" val="l_h_i"/>
  <p:tag name="KSO_WM_UNIT_INDEX" val="1_2_1"/>
  <p:tag name="KSO_WM_UNIT_ID" val="diagram20170292_1*l_h_i*1_2_1"/>
  <p:tag name="KSO_WM_UNIT_LAYERLEVEL" val="1_1_1"/>
  <p:tag name="KSO_WM_DIAGRAM_GROUP_CODE" val="l1-1"/>
  <p:tag name="KSO_WM_UNIT_FILL_FORE_SCHEMECOLOR_INDEX" val="7"/>
  <p:tag name="KSO_WM_UNIT_FILL_TYPE" val="1"/>
  <p:tag name="KSO_WM_UNIT_TEXT_FILL_FORE_SCHEMECOLOR_INDEX" val="2"/>
  <p:tag name="KSO_WM_UNIT_TEXT_FILL_TYPE" val="1"/>
</p:tagLst>
</file>

<file path=ppt/tags/tag1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292"/>
  <p:tag name="KSO_WM_UNIT_TYPE" val="l_h_a"/>
  <p:tag name="KSO_WM_UNIT_INDEX" val="1_2_1"/>
  <p:tag name="KSO_WM_UNIT_LAYERLEVEL" val="1_1_1"/>
  <p:tag name="KSO_WM_UNIT_VALUE" val="16"/>
  <p:tag name="KSO_WM_UNIT_HIGHLIGHT" val="0"/>
  <p:tag name="KSO_WM_UNIT_COMPATIBLE" val="0"/>
  <p:tag name="KSO_WM_UNIT_CLEAR" val="0"/>
  <p:tag name="KSO_WM_UNIT_PRESET_TEXT_INDEX" val="3"/>
  <p:tag name="KSO_WM_UNIT_PRESET_TEXT_LEN" val="12"/>
  <p:tag name="KSO_WM_DIAGRAM_GROUP_CODE" val="l1-1"/>
  <p:tag name="KSO_WM_UNIT_ID" val="diagram20170292_1*l_h_a*1_2_1"/>
  <p:tag name="KSO_WM_UNIT_TEXT_FILL_FORE_SCHEMECOLOR_INDEX" val="14"/>
  <p:tag name="KSO_WM_UNIT_TEXT_FILL_TYPE" val="1"/>
</p:tagLst>
</file>

<file path=ppt/tags/tag1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292"/>
  <p:tag name="KSO_WM_UNIT_TYPE" val="l_h_i"/>
  <p:tag name="KSO_WM_UNIT_INDEX" val="1_1_1"/>
  <p:tag name="KSO_WM_UNIT_ID" val="diagram20170292_1*l_h_i*1_1_1"/>
  <p:tag name="KSO_WM_UNIT_LAYERLEVEL" val="1_1_1"/>
  <p:tag name="KSO_WM_DIAGRAM_GROUP_CODE" val="l1-1"/>
  <p:tag name="KSO_WM_UNIT_FILL_FORE_SCHEMECOLOR_INDEX" val="7"/>
  <p:tag name="KSO_WM_UNIT_FILL_TYPE" val="1"/>
  <p:tag name="KSO_WM_UNIT_TEXT_FILL_FORE_SCHEMECOLOR_INDEX" val="2"/>
  <p:tag name="KSO_WM_UNIT_TEXT_FILL_TYPE" val="1"/>
</p:tagLst>
</file>

<file path=ppt/tags/tag1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292"/>
  <p:tag name="KSO_WM_UNIT_TYPE" val="l_h_a"/>
  <p:tag name="KSO_WM_UNIT_INDEX" val="1_1_1"/>
  <p:tag name="KSO_WM_UNIT_LAYERLEVEL" val="1_1_1"/>
  <p:tag name="KSO_WM_UNIT_VALUE" val="16"/>
  <p:tag name="KSO_WM_UNIT_HIGHLIGHT" val="0"/>
  <p:tag name="KSO_WM_UNIT_COMPATIBLE" val="0"/>
  <p:tag name="KSO_WM_UNIT_CLEAR" val="0"/>
  <p:tag name="KSO_WM_UNIT_PRESET_TEXT_INDEX" val="3"/>
  <p:tag name="KSO_WM_UNIT_PRESET_TEXT_LEN" val="12"/>
  <p:tag name="KSO_WM_DIAGRAM_GROUP_CODE" val="l1-1"/>
  <p:tag name="KSO_WM_UNIT_ID" val="diagram20170292_1*l_h_a*1_1_1"/>
  <p:tag name="KSO_WM_UNIT_TEXT_FILL_FORE_SCHEMECOLOR_INDEX" val="14"/>
  <p:tag name="KSO_WM_UNIT_TEXT_FILL_TYPE" val="1"/>
</p:tagLst>
</file>

<file path=ppt/tags/tag1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292"/>
  <p:tag name="KSO_WM_UNIT_TYPE" val="l_i"/>
  <p:tag name="KSO_WM_UNIT_INDEX" val="1_3"/>
  <p:tag name="KSO_WM_UNIT_LAYERLEVEL" val="1_1"/>
  <p:tag name="KSO_WM_DIAGRAM_GROUP_CODE" val="l1-1"/>
  <p:tag name="KSO_WM_UNIT_ID" val="diagram20170292_1*l_i*1_3"/>
  <p:tag name="KSO_WM_UNIT_FILL_FORE_SCHEMECOLOR_INDEX" val="5"/>
  <p:tag name="KSO_WM_UNIT_FILL_TYPE" val="1"/>
  <p:tag name="KSO_WM_UNIT_TEXT_FILL_FORE_SCHEMECOLOR_INDEX" val="2"/>
  <p:tag name="KSO_WM_UNIT_TEXT_FILL_TYPE" val="1"/>
</p:tagLst>
</file>

<file path=ppt/tags/tag1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292"/>
  <p:tag name="KSO_WM_UNIT_TYPE" val="l_i"/>
  <p:tag name="KSO_WM_UNIT_INDEX" val="1_4"/>
  <p:tag name="KSO_WM_UNIT_LAYERLEVEL" val="1_1"/>
  <p:tag name="KSO_WM_DIAGRAM_GROUP_CODE" val="l1-1"/>
  <p:tag name="KSO_WM_UNIT_ID" val="diagram20170292_1*l_i*1_4"/>
  <p:tag name="KSO_WM_UNIT_FILL_FORE_SCHEMECOLOR_INDEX" val="14"/>
  <p:tag name="KSO_WM_UNIT_FILL_TYPE" val="1"/>
  <p:tag name="KSO_WM_UNIT_TEXT_FILL_FORE_SCHEMECOLOR_INDEX" val="13"/>
  <p:tag name="KSO_WM_UNIT_TEXT_FILL_TYPE" val="1"/>
</p:tagLst>
</file>

<file path=ppt/tags/tag1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292"/>
  <p:tag name="KSO_WM_UNIT_TYPE" val="l_i"/>
  <p:tag name="KSO_WM_UNIT_INDEX" val="1_5"/>
  <p:tag name="KSO_WM_UNIT_LAYERLEVEL" val="1_1"/>
  <p:tag name="KSO_WM_DIAGRAM_GROUP_CODE" val="l1-1"/>
  <p:tag name="KSO_WM_UNIT_ID" val="diagram20170292_1*l_i*1_5"/>
  <p:tag name="KSO_WM_UNIT_LINE_FORE_SCHEMECOLOR_INDEX" val="14"/>
  <p:tag name="KSO_WM_UNIT_LINE_FILL_TYPE" val="2"/>
  <p:tag name="KSO_WM_UNIT_TEXT_FILL_FORE_SCHEMECOLOR_INDEX" val="2"/>
  <p:tag name="KSO_WM_UNIT_TEXT_FILL_TYPE" val="1"/>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168787_5*l_i*1_1"/>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1"/>
  <p:tag name="KSO_WM_UNIT_ID" val="diagram20168787_5*l_i*1_11"/>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2"/>
  <p:tag name="KSO_WM_UNIT_ID" val="diagram20168787_5*l_i*1_12"/>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3"/>
  <p:tag name="KSO_WM_UNIT_ID" val="diagram20168787_5*l_i*1_13"/>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4"/>
  <p:tag name="KSO_WM_UNIT_ID" val="diagram20168787_5*l_i*1_14"/>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5"/>
  <p:tag name="KSO_WM_UNIT_ID" val="diagram20168787_5*l_i*1_15"/>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6"/>
  <p:tag name="KSO_WM_UNIT_ID" val="diagram20168787_5*l_i*1_16"/>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7"/>
  <p:tag name="KSO_WM_UNIT_ID" val="diagram20168787_5*l_i*1_17"/>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8"/>
  <p:tag name="KSO_WM_UNIT_ID" val="diagram20168787_5*l_i*1_18"/>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168787_5*l_i*1_2"/>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5"/>
  <p:tag name="KSO_WM_UNIT_ID" val="diagram20168787_5*l_i*1_5"/>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6"/>
  <p:tag name="KSO_WM_UNIT_ID" val="diagram20168787_5*l_i*1_6"/>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7"/>
  <p:tag name="KSO_WM_UNIT_ID" val="diagram20168787_5*l_i*1_7"/>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8"/>
  <p:tag name="KSO_WM_UNIT_ID" val="diagram20168787_5*l_i*1_8"/>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9"/>
  <p:tag name="KSO_WM_UNIT_ID" val="diagram20168787_5*l_i*1_9"/>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0"/>
  <p:tag name="KSO_WM_UNIT_ID" val="diagram20168787_5*l_i*1_10"/>
  <p:tag name="KSO_WM_TEMPLATE_CATEGORY" val="diagram"/>
  <p:tag name="KSO_WM_TEMPLATE_INDEX" val="20168787"/>
  <p:tag name="KSO_WM_UNIT_LAYERLEVEL" val="1_1"/>
  <p:tag name="KSO_WM_TAG_VERSION" val="1.0"/>
  <p:tag name="KSO_WM_BEAUTIFY_FLAG" val="#wm#"/>
  <p:tag name="KSO_WM_UNIT_TEXT_FILL_FORE_SCHEMECOLOR_INDEX" val="14"/>
  <p:tag name="KSO_WM_UNIT_TEXT_FILL_TYPE" val="1"/>
</p:tagLst>
</file>

<file path=ppt/tags/tag1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68787_5*l_h_i*1_4_1"/>
  <p:tag name="KSO_WM_TEMPLATE_CATEGORY" val="diagram"/>
  <p:tag name="KSO_WM_TEMPLATE_INDEX" val="201687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168787_5*l_h_i*1_5_1"/>
  <p:tag name="KSO_WM_TEMPLATE_CATEGORY" val="diagram"/>
  <p:tag name="KSO_WM_TEMPLATE_INDEX" val="20168787"/>
  <p:tag name="KSO_WM_UNIT_LAYERLEVEL" val="1_1_1"/>
  <p:tag name="KSO_WM_TAG_VERSION" val="1.0"/>
  <p:tag name="KSO_WM_BEAUTIFY_FLAG" val="#wm#"/>
  <p:tag name="KSO_WM_UNIT_FILL_FORE_SCHEMECOLOR_INDEX" val="9"/>
  <p:tag name="KSO_WM_UNIT_FILL_TYPE" val="1"/>
  <p:tag name="KSO_WM_UNIT_TEXT_FILL_FORE_SCHEMECOLOR_INDEX" val="13"/>
  <p:tag name="KSO_WM_UNIT_TEXT_FILL_TYPE" val="1"/>
</p:tagLst>
</file>

<file path=ppt/tags/tag1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4"/>
  <p:tag name="KSO_WM_UNIT_ID" val="diagram20168787_5*l_i*1_4"/>
  <p:tag name="KSO_WM_TEMPLATE_CATEGORY" val="diagram"/>
  <p:tag name="KSO_WM_TEMPLATE_INDEX" val="20168787"/>
  <p:tag name="KSO_WM_UNIT_LAYERLEVEL" val="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8787_5*l_h_i*1_1_1"/>
  <p:tag name="KSO_WM_TEMPLATE_CATEGORY" val="diagram"/>
  <p:tag name="KSO_WM_TEMPLATE_INDEX" val="20168787"/>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1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68787_5*l_h_i*1_3_1"/>
  <p:tag name="KSO_WM_TEMPLATE_CATEGORY" val="diagram"/>
  <p:tag name="KSO_WM_TEMPLATE_INDEX" val="201687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1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68787_5*l_h_i*1_2_1"/>
  <p:tag name="KSO_WM_TEMPLATE_CATEGORY" val="diagram"/>
  <p:tag name="KSO_WM_TEMPLATE_INDEX" val="20168787"/>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175.xml><?xml version="1.0" encoding="utf-8"?>
<p:tagLst xmlns:a="http://schemas.openxmlformats.org/drawingml/2006/main" xmlns:r="http://schemas.openxmlformats.org/officeDocument/2006/relationships" xmlns:p="http://schemas.openxmlformats.org/presentationml/2006/main">
  <p:tag name="KSO_WM_UNIT_VALUE" val="107*84"/>
  <p:tag name="KSO_WM_UNIT_HIGHLIGHT" val="0"/>
  <p:tag name="KSO_WM_UNIT_COMPATIBLE" val="0"/>
  <p:tag name="KSO_WM_UNIT_DIAGRAM_ISNUMVISUAL" val="0"/>
  <p:tag name="KSO_WM_UNIT_DIAGRAM_ISREFERUNIT" val="0"/>
  <p:tag name="KSO_WM_DIAGRAM_GROUP_CODE" val="l1-1"/>
  <p:tag name="KSO_WM_UNIT_TYPE" val="l_h_x"/>
  <p:tag name="KSO_WM_UNIT_INDEX" val="1_4_1"/>
  <p:tag name="KSO_WM_UNIT_ID" val="diagram20168787_5*l_h_x*1_4_1"/>
  <p:tag name="KSO_WM_TEMPLATE_CATEGORY" val="diagram"/>
  <p:tag name="KSO_WM_TEMPLATE_INDEX" val="20168787"/>
  <p:tag name="KSO_WM_UNIT_LAYERLEVEL" val="1_1_1"/>
  <p:tag name="KSO_WM_TAG_VERSION" val="1.0"/>
  <p:tag name="KSO_WM_BEAUTIFY_FLAG" val="#wm#"/>
  <p:tag name="KSO_WM_UNIT_TEXT_FILL_FORE_SCHEMECOLOR_INDEX" val="14"/>
  <p:tag name="KSO_WM_UNIT_TEXT_FILL_TYPE" val="1"/>
</p:tagLst>
</file>

<file path=ppt/tags/tag1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68787_5*l_h_i*1_1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1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68787_5*l_h_i*1_1_2"/>
  <p:tag name="KSO_WM_TEMPLATE_CATEGORY" val="diagram"/>
  <p:tag name="KSO_WM_TEMPLATE_INDEX" val="2016878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78.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68787_5*l_h_f*1_1_1"/>
  <p:tag name="KSO_WM_TEMPLATE_CATEGORY" val="diagram"/>
  <p:tag name="KSO_WM_TEMPLATE_INDEX" val="20168787"/>
  <p:tag name="KSO_WM_UNIT_LAYERLEVEL" val="1_1_1"/>
  <p:tag name="KSO_WM_TAG_VERSION" val="1.0"/>
  <p:tag name="KSO_WM_BEAUTIFY_FLAG" val="#wm#"/>
  <p:tag name="KSO_WM_UNIT_TEXT_FILL_FORE_SCHEMECOLOR_INDEX" val="13"/>
  <p:tag name="KSO_WM_UNIT_TEXT_FILL_TYPE" val="1"/>
</p:tagLst>
</file>

<file path=ppt/tags/tag1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68787_5*l_h_i*1_2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1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68787_5*l_h_i*1_2_2"/>
  <p:tag name="KSO_WM_TEMPLATE_CATEGORY" val="diagram"/>
  <p:tag name="KSO_WM_TEMPLATE_INDEX" val="20168787"/>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81.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68787_5*l_h_f*1_2_1"/>
  <p:tag name="KSO_WM_TEMPLATE_CATEGORY" val="diagram"/>
  <p:tag name="KSO_WM_TEMPLATE_INDEX" val="20168787"/>
  <p:tag name="KSO_WM_UNIT_LAYERLEVEL" val="1_1_1"/>
  <p:tag name="KSO_WM_TAG_VERSION" val="1.0"/>
  <p:tag name="KSO_WM_BEAUTIFY_FLAG" val="#wm#"/>
  <p:tag name="KSO_WM_UNIT_TEXT_FILL_FORE_SCHEMECOLOR_INDEX" val="13"/>
  <p:tag name="KSO_WM_UNIT_TEXT_FILL_TYPE" val="1"/>
</p:tagLst>
</file>

<file path=ppt/tags/tag1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168787_5*l_h_i*1_3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168787_5*l_h_i*1_3_2"/>
  <p:tag name="KSO_WM_TEMPLATE_CATEGORY" val="diagram"/>
  <p:tag name="KSO_WM_TEMPLATE_INDEX" val="20168787"/>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184.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168787_5*l_h_f*1_3_1"/>
  <p:tag name="KSO_WM_TEMPLATE_CATEGORY" val="diagram"/>
  <p:tag name="KSO_WM_TEMPLATE_INDEX" val="20168787"/>
  <p:tag name="KSO_WM_UNIT_LAYERLEVEL" val="1_1_1"/>
  <p:tag name="KSO_WM_TAG_VERSION" val="1.0"/>
  <p:tag name="KSO_WM_BEAUTIFY_FLAG" val="#wm#"/>
  <p:tag name="KSO_WM_UNIT_TEXT_FILL_FORE_SCHEMECOLOR_INDEX" val="13"/>
  <p:tag name="KSO_WM_UNIT_TEXT_FILL_TYPE" val="1"/>
</p:tagLst>
</file>

<file path=ppt/tags/tag1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168787_5*l_h_i*1_4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1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168787_5*l_h_i*1_4_2"/>
  <p:tag name="KSO_WM_TEMPLATE_CATEGORY" val="diagram"/>
  <p:tag name="KSO_WM_TEMPLATE_INDEX" val="20168787"/>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187.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168787_5*l_h_f*1_4_1"/>
  <p:tag name="KSO_WM_TEMPLATE_CATEGORY" val="diagram"/>
  <p:tag name="KSO_WM_TEMPLATE_INDEX" val="20168787"/>
  <p:tag name="KSO_WM_UNIT_LAYERLEVEL" val="1_1_1"/>
  <p:tag name="KSO_WM_TAG_VERSION" val="1.0"/>
  <p:tag name="KSO_WM_BEAUTIFY_FLAG" val="#wm#"/>
  <p:tag name="KSO_WM_UNIT_TEXT_FILL_FORE_SCHEMECOLOR_INDEX" val="13"/>
  <p:tag name="KSO_WM_UNIT_TEXT_FILL_TYPE" val="1"/>
</p:tagLst>
</file>

<file path=ppt/tags/tag1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168787_5*l_h_i*1_5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1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168787_5*l_h_i*1_5_2"/>
  <p:tag name="KSO_WM_TEMPLATE_CATEGORY" val="diagram"/>
  <p:tag name="KSO_WM_TEMPLATE_INDEX" val="20168787"/>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190.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168787_5*l_h_f*1_5_1"/>
  <p:tag name="KSO_WM_TEMPLATE_CATEGORY" val="diagram"/>
  <p:tag name="KSO_WM_TEMPLATE_INDEX" val="20168787"/>
  <p:tag name="KSO_WM_UNIT_LAYERLEVEL" val="1_1_1"/>
  <p:tag name="KSO_WM_TAG_VERSION" val="1.0"/>
  <p:tag name="KSO_WM_BEAUTIFY_FLAG" val="#wm#"/>
  <p:tag name="KSO_WM_UNIT_TEXT_FILL_FORE_SCHEMECOLOR_INDEX" val="13"/>
  <p:tag name="KSO_WM_UNIT_TEXT_FILL_TYPE" val="1"/>
</p:tagLst>
</file>

<file path=ppt/tags/tag191.xml><?xml version="1.0" encoding="utf-8"?>
<p:tagLst xmlns:a="http://schemas.openxmlformats.org/drawingml/2006/main" xmlns:r="http://schemas.openxmlformats.org/officeDocument/2006/relationships" xmlns:p="http://schemas.openxmlformats.org/presentationml/2006/main">
  <p:tag name="KSO_WM_UNIT_VALUE" val="107*107"/>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168787_5*l_h_x*1_2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92.xml><?xml version="1.0" encoding="utf-8"?>
<p:tagLst xmlns:a="http://schemas.openxmlformats.org/drawingml/2006/main" xmlns:r="http://schemas.openxmlformats.org/officeDocument/2006/relationships" xmlns:p="http://schemas.openxmlformats.org/presentationml/2006/main">
  <p:tag name="KSO_WM_UNIT_VALUE" val="107*91"/>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168787_5*l_h_x*1_3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93.xml><?xml version="1.0" encoding="utf-8"?>
<p:tagLst xmlns:a="http://schemas.openxmlformats.org/drawingml/2006/main" xmlns:r="http://schemas.openxmlformats.org/officeDocument/2006/relationships" xmlns:p="http://schemas.openxmlformats.org/presentationml/2006/main">
  <p:tag name="KSO_WM_UNIT_VALUE" val="107*95"/>
  <p:tag name="KSO_WM_UNIT_HIGHLIGHT" val="0"/>
  <p:tag name="KSO_WM_UNIT_COMPATIBLE" val="0"/>
  <p:tag name="KSO_WM_UNIT_DIAGRAM_ISNUMVISUAL" val="0"/>
  <p:tag name="KSO_WM_UNIT_DIAGRAM_ISREFERUNIT" val="0"/>
  <p:tag name="KSO_WM_DIAGRAM_GROUP_CODE" val="l1-1"/>
  <p:tag name="KSO_WM_UNIT_TYPE" val="l_h_x"/>
  <p:tag name="KSO_WM_UNIT_INDEX" val="1_5_1"/>
  <p:tag name="KSO_WM_UNIT_ID" val="diagram20168787_5*l_h_x*1_5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168787_5*l_i*1_3"/>
  <p:tag name="KSO_WM_TEMPLATE_CATEGORY" val="diagram"/>
  <p:tag name="KSO_WM_TEMPLATE_INDEX" val="20168787"/>
  <p:tag name="KSO_WM_UNIT_LAYERLEVEL" val="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95.xml><?xml version="1.0" encoding="utf-8"?>
<p:tagLst xmlns:a="http://schemas.openxmlformats.org/drawingml/2006/main" xmlns:r="http://schemas.openxmlformats.org/officeDocument/2006/relationships" xmlns:p="http://schemas.openxmlformats.org/presentationml/2006/main">
  <p:tag name="KSO_WM_UNIT_VALUE" val="107*109"/>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168787_5*l_h_x*1_1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96.xml><?xml version="1.0" encoding="utf-8"?>
<p:tagLst xmlns:a="http://schemas.openxmlformats.org/drawingml/2006/main" xmlns:r="http://schemas.openxmlformats.org/officeDocument/2006/relationships" xmlns:p="http://schemas.openxmlformats.org/presentationml/2006/main">
  <p:tag name="KSO_WM_UNIT_VALUE" val="107*109"/>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168787_5*l_h_x*1_1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97.xml><?xml version="1.0" encoding="utf-8"?>
<p:tagLst xmlns:a="http://schemas.openxmlformats.org/drawingml/2006/main" xmlns:r="http://schemas.openxmlformats.org/officeDocument/2006/relationships" xmlns:p="http://schemas.openxmlformats.org/presentationml/2006/main">
  <p:tag name="KSO_WM_UNIT_VALUE" val="107*91"/>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168787_5*l_h_x*1_3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168787_5*l_i*1_3"/>
  <p:tag name="KSO_WM_TEMPLATE_CATEGORY" val="diagram"/>
  <p:tag name="KSO_WM_TEMPLATE_INDEX" val="20168787"/>
  <p:tag name="KSO_WM_UNIT_LAYERLEVEL" val="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99.xml><?xml version="1.0" encoding="utf-8"?>
<p:tagLst xmlns:a="http://schemas.openxmlformats.org/drawingml/2006/main" xmlns:r="http://schemas.openxmlformats.org/officeDocument/2006/relationships" xmlns:p="http://schemas.openxmlformats.org/presentationml/2006/main">
  <p:tag name="KSO_WM_UNIT_VALUE" val="107*95"/>
  <p:tag name="KSO_WM_UNIT_HIGHLIGHT" val="0"/>
  <p:tag name="KSO_WM_UNIT_COMPATIBLE" val="0"/>
  <p:tag name="KSO_WM_UNIT_DIAGRAM_ISNUMVISUAL" val="0"/>
  <p:tag name="KSO_WM_UNIT_DIAGRAM_ISREFERUNIT" val="0"/>
  <p:tag name="KSO_WM_DIAGRAM_GROUP_CODE" val="l1-1"/>
  <p:tag name="KSO_WM_UNIT_TYPE" val="l_h_x"/>
  <p:tag name="KSO_WM_UNIT_INDEX" val="1_5_1"/>
  <p:tag name="KSO_WM_UNIT_ID" val="diagram20168787_5*l_h_x*1_5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00.xml><?xml version="1.0" encoding="utf-8"?>
<p:tagLst xmlns:a="http://schemas.openxmlformats.org/drawingml/2006/main" xmlns:r="http://schemas.openxmlformats.org/officeDocument/2006/relationships" xmlns:p="http://schemas.openxmlformats.org/presentationml/2006/main">
  <p:tag name="KSO_WM_UNIT_VALUE" val="107*107"/>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168787_5*l_h_x*1_2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heme/theme1.xml><?xml version="1.0" encoding="utf-8"?>
<a:theme xmlns:a="http://schemas.openxmlformats.org/drawingml/2006/main" name="Ligh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ark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Ligh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TotalTime>
  <Words>2088</Words>
  <Application>Microsoft Macintosh PowerPoint</Application>
  <PresentationFormat>Panorámica</PresentationFormat>
  <Paragraphs>113</Paragraphs>
  <Slides>13</Slides>
  <Notes>10</Notes>
  <HiddenSlides>0</HiddenSlides>
  <MMClips>0</MMClips>
  <ScaleCrop>false</ScaleCrop>
  <HeadingPairs>
    <vt:vector size="6" baseType="variant">
      <vt:variant>
        <vt:lpstr>Fuentes usadas</vt:lpstr>
      </vt:variant>
      <vt:variant>
        <vt:i4>12</vt:i4>
      </vt:variant>
      <vt:variant>
        <vt:lpstr>Tema</vt:lpstr>
      </vt:variant>
      <vt:variant>
        <vt:i4>3</vt:i4>
      </vt:variant>
      <vt:variant>
        <vt:lpstr>Títulos de diapositiva</vt:lpstr>
      </vt:variant>
      <vt:variant>
        <vt:i4>13</vt:i4>
      </vt:variant>
    </vt:vector>
  </HeadingPairs>
  <TitlesOfParts>
    <vt:vector size="28" baseType="lpstr">
      <vt:lpstr>Arial Unicode MS</vt:lpstr>
      <vt:lpstr>等线</vt:lpstr>
      <vt:lpstr>等线 Light</vt:lpstr>
      <vt:lpstr>微软雅黑</vt:lpstr>
      <vt:lpstr>黑体</vt:lpstr>
      <vt:lpstr>宋体</vt:lpstr>
      <vt:lpstr>Arial</vt:lpstr>
      <vt:lpstr>Calibri</vt:lpstr>
      <vt:lpstr>Calibri Light</vt:lpstr>
      <vt:lpstr>Cambria Math</vt:lpstr>
      <vt:lpstr>Century Gothic</vt:lpstr>
      <vt:lpstr>思源黑体 CN Bold</vt:lpstr>
      <vt:lpstr>Light Theme</vt:lpstr>
      <vt:lpstr>Dark Theme</vt:lpstr>
      <vt:lpstr>1_Light Theme</vt:lpstr>
      <vt:lpstr>Combating COVID-19</vt:lpstr>
      <vt:lpstr> Emergency Measures</vt:lpstr>
      <vt:lpstr> Emergency Measures</vt:lpstr>
      <vt:lpstr> Emergency Measures</vt:lpstr>
      <vt:lpstr>Presentación de PowerPoint</vt:lpstr>
      <vt:lpstr>Presentación de PowerPoint</vt:lpstr>
      <vt:lpstr>Presentación de PowerPoint</vt:lpstr>
      <vt:lpstr>Presentación de PowerPoint</vt:lpstr>
      <vt:lpstr>Taxi Services</vt:lpstr>
      <vt:lpstr>Presentación de PowerPoint</vt:lpstr>
      <vt:lpstr>Intelligent Operation System</vt:lpstr>
      <vt:lpstr>Presentación de PowerPoint</vt:lpstr>
      <vt:lpstr>Presentación de PowerPoint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Yudong Liang</dc:creator>
  <cp:lastModifiedBy>Lourdes Becerra</cp:lastModifiedBy>
  <cp:revision>98</cp:revision>
  <cp:lastPrinted>2020-03-27T14:50:09Z</cp:lastPrinted>
  <dcterms:created xsi:type="dcterms:W3CDTF">2019-06-11T07:19:00Z</dcterms:created>
  <dcterms:modified xsi:type="dcterms:W3CDTF">2020-03-27T14:52:15Z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2052-11.1.0.9564</vt:lpwstr>
  </property>
</Properties>
</file>