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
  </p:notesMasterIdLst>
  <p:handoutMasterIdLst>
    <p:handoutMasterId r:id="rId11"/>
  </p:handoutMasterIdLst>
  <p:sldIdLst>
    <p:sldId id="256" r:id="rId2"/>
    <p:sldId id="257" r:id="rId3"/>
    <p:sldId id="263" r:id="rId4"/>
    <p:sldId id="258" r:id="rId5"/>
    <p:sldId id="259" r:id="rId6"/>
    <p:sldId id="261" r:id="rId7"/>
    <p:sldId id="262" r:id="rId8"/>
    <p:sldId id="260" r:id="rId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3"/>
    <p:restoredTop sz="94663"/>
  </p:normalViewPr>
  <p:slideViewPr>
    <p:cSldViewPr snapToGrid="0" snapToObjects="1">
      <p:cViewPr varScale="1">
        <p:scale>
          <a:sx n="133" d="100"/>
          <a:sy n="133" d="100"/>
        </p:scale>
        <p:origin x="168" y="120"/>
      </p:cViewPr>
      <p:guideLst/>
    </p:cSldViewPr>
  </p:slideViewPr>
  <p:notesTextViewPr>
    <p:cViewPr>
      <p:scale>
        <a:sx n="1" d="1"/>
        <a:sy n="1" d="1"/>
      </p:scale>
      <p:origin x="0" y="0"/>
    </p:cViewPr>
  </p:notesTextViewPr>
  <p:notesViewPr>
    <p:cSldViewPr snapToGrid="0" snapToObjects="1">
      <p:cViewPr varScale="1">
        <p:scale>
          <a:sx n="94" d="100"/>
          <a:sy n="94" d="100"/>
        </p:scale>
        <p:origin x="2544"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944568-5B90-42BB-AEA0-949CB9C1FD4F}"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s-MX"/>
        </a:p>
      </dgm:t>
    </dgm:pt>
    <dgm:pt modelId="{9E352838-65DD-4867-A058-8FF8D7B4CB09}">
      <dgm:prSet phldrT="[Texto]"/>
      <dgm:spPr/>
      <dgm:t>
        <a:bodyPr/>
        <a:lstStyle/>
        <a:p>
          <a:r>
            <a:rPr lang="es-ES" dirty="0" err="1"/>
            <a:t>Start</a:t>
          </a:r>
          <a:r>
            <a:rPr lang="es-ES" dirty="0"/>
            <a:t> A</a:t>
          </a:r>
          <a:endParaRPr lang="es-MX" dirty="0"/>
        </a:p>
      </dgm:t>
    </dgm:pt>
    <dgm:pt modelId="{37558CC6-96F8-4A8C-ADAD-604B35F46B25}" type="parTrans" cxnId="{C62DF868-BEBA-4D32-8515-39695A55D5B1}">
      <dgm:prSet/>
      <dgm:spPr/>
      <dgm:t>
        <a:bodyPr/>
        <a:lstStyle/>
        <a:p>
          <a:endParaRPr lang="es-MX"/>
        </a:p>
      </dgm:t>
    </dgm:pt>
    <dgm:pt modelId="{55F24AB6-1900-4691-898F-3315A15FB412}" type="sibTrans" cxnId="{C62DF868-BEBA-4D32-8515-39695A55D5B1}">
      <dgm:prSet/>
      <dgm:spPr/>
      <dgm:t>
        <a:bodyPr/>
        <a:lstStyle/>
        <a:p>
          <a:endParaRPr lang="es-MX"/>
        </a:p>
      </dgm:t>
    </dgm:pt>
    <dgm:pt modelId="{DF7FF811-863A-4E30-86A4-02C4FF2377EF}">
      <dgm:prSet phldrT="[Texto]"/>
      <dgm:spPr/>
      <dgm:t>
        <a:bodyPr/>
        <a:lstStyle/>
        <a:p>
          <a:r>
            <a:rPr lang="es-ES" dirty="0"/>
            <a:t>Stop 1</a:t>
          </a:r>
          <a:endParaRPr lang="es-MX" dirty="0"/>
        </a:p>
      </dgm:t>
    </dgm:pt>
    <dgm:pt modelId="{2EEFA21F-3248-44F2-A5FD-5F19F62CD9CD}" type="parTrans" cxnId="{9959FD71-3463-41E4-96A4-15B3DF91E1F8}">
      <dgm:prSet/>
      <dgm:spPr/>
      <dgm:t>
        <a:bodyPr/>
        <a:lstStyle/>
        <a:p>
          <a:endParaRPr lang="es-MX"/>
        </a:p>
      </dgm:t>
    </dgm:pt>
    <dgm:pt modelId="{06AB2505-1DE3-4675-9CB0-D958D4795404}" type="sibTrans" cxnId="{9959FD71-3463-41E4-96A4-15B3DF91E1F8}">
      <dgm:prSet/>
      <dgm:spPr/>
      <dgm:t>
        <a:bodyPr/>
        <a:lstStyle/>
        <a:p>
          <a:endParaRPr lang="es-MX"/>
        </a:p>
      </dgm:t>
    </dgm:pt>
    <dgm:pt modelId="{6EF288DB-D107-4016-A169-94F51628FD49}">
      <dgm:prSet phldrT="[Texto]"/>
      <dgm:spPr/>
      <dgm:t>
        <a:bodyPr/>
        <a:lstStyle/>
        <a:p>
          <a:r>
            <a:rPr lang="es-ES" dirty="0"/>
            <a:t>Stop 2</a:t>
          </a:r>
          <a:endParaRPr lang="es-MX" dirty="0"/>
        </a:p>
      </dgm:t>
    </dgm:pt>
    <dgm:pt modelId="{2225FBB9-5379-4A52-91F9-19A7C0997F05}" type="parTrans" cxnId="{6AC19E58-D383-45A9-9E8B-9D647B349787}">
      <dgm:prSet/>
      <dgm:spPr/>
      <dgm:t>
        <a:bodyPr/>
        <a:lstStyle/>
        <a:p>
          <a:endParaRPr lang="es-MX"/>
        </a:p>
      </dgm:t>
    </dgm:pt>
    <dgm:pt modelId="{DD8C1CAF-10F7-475C-9FAB-7628E787A5C9}" type="sibTrans" cxnId="{6AC19E58-D383-45A9-9E8B-9D647B349787}">
      <dgm:prSet/>
      <dgm:spPr/>
      <dgm:t>
        <a:bodyPr/>
        <a:lstStyle/>
        <a:p>
          <a:endParaRPr lang="es-MX"/>
        </a:p>
      </dgm:t>
    </dgm:pt>
    <dgm:pt modelId="{F6ADDF6C-C2A0-485F-BFEF-E8B340B43379}">
      <dgm:prSet phldrT="[Texto]"/>
      <dgm:spPr/>
      <dgm:t>
        <a:bodyPr/>
        <a:lstStyle/>
        <a:p>
          <a:r>
            <a:rPr lang="es-ES" dirty="0"/>
            <a:t>Stop 3</a:t>
          </a:r>
          <a:endParaRPr lang="es-MX" dirty="0"/>
        </a:p>
      </dgm:t>
    </dgm:pt>
    <dgm:pt modelId="{20A184E6-35FA-41EC-8D21-7AF68279EAF4}" type="parTrans" cxnId="{DCF78D26-5426-445C-85A4-7349772E865B}">
      <dgm:prSet/>
      <dgm:spPr/>
      <dgm:t>
        <a:bodyPr/>
        <a:lstStyle/>
        <a:p>
          <a:endParaRPr lang="es-MX"/>
        </a:p>
      </dgm:t>
    </dgm:pt>
    <dgm:pt modelId="{6EAE04AE-5D31-4AB3-99A2-C2F623CBB247}" type="sibTrans" cxnId="{DCF78D26-5426-445C-85A4-7349772E865B}">
      <dgm:prSet/>
      <dgm:spPr/>
      <dgm:t>
        <a:bodyPr/>
        <a:lstStyle/>
        <a:p>
          <a:endParaRPr lang="es-MX"/>
        </a:p>
      </dgm:t>
    </dgm:pt>
    <dgm:pt modelId="{5E8E3699-68DD-4ACF-990B-81D9A8184F06}">
      <dgm:prSet phldrT="[Texto]"/>
      <dgm:spPr/>
      <dgm:t>
        <a:bodyPr/>
        <a:lstStyle/>
        <a:p>
          <a:r>
            <a:rPr lang="es-ES" dirty="0"/>
            <a:t>Stop 4</a:t>
          </a:r>
          <a:endParaRPr lang="es-MX" dirty="0"/>
        </a:p>
      </dgm:t>
    </dgm:pt>
    <dgm:pt modelId="{B080494C-99A4-4C42-9B0E-B7CBCD0DB871}" type="parTrans" cxnId="{D0A4A84A-4F17-499C-9842-B332AADC17C3}">
      <dgm:prSet/>
      <dgm:spPr/>
      <dgm:t>
        <a:bodyPr/>
        <a:lstStyle/>
        <a:p>
          <a:endParaRPr lang="es-MX"/>
        </a:p>
      </dgm:t>
    </dgm:pt>
    <dgm:pt modelId="{0BAF5981-41B7-4876-B324-8A1B54052B6F}" type="sibTrans" cxnId="{D0A4A84A-4F17-499C-9842-B332AADC17C3}">
      <dgm:prSet/>
      <dgm:spPr/>
      <dgm:t>
        <a:bodyPr/>
        <a:lstStyle/>
        <a:p>
          <a:endParaRPr lang="es-MX"/>
        </a:p>
      </dgm:t>
    </dgm:pt>
    <dgm:pt modelId="{8EA9A120-D2AA-4477-81A7-671B564E1020}">
      <dgm:prSet phldrT="[Texto]"/>
      <dgm:spPr/>
      <dgm:t>
        <a:bodyPr/>
        <a:lstStyle/>
        <a:p>
          <a:r>
            <a:rPr lang="es-ES" dirty="0"/>
            <a:t>Stop 5 (overnight </a:t>
          </a:r>
          <a:r>
            <a:rPr lang="es-ES" dirty="0" err="1"/>
            <a:t>storage</a:t>
          </a:r>
          <a:r>
            <a:rPr lang="es-ES" dirty="0"/>
            <a:t>)</a:t>
          </a:r>
          <a:endParaRPr lang="es-MX" dirty="0"/>
        </a:p>
      </dgm:t>
    </dgm:pt>
    <dgm:pt modelId="{C3D479B8-3335-4895-AC2A-8DF945A8C2F6}" type="parTrans" cxnId="{00BED6CD-E727-4A73-BCF1-162AD7CAB07A}">
      <dgm:prSet/>
      <dgm:spPr/>
      <dgm:t>
        <a:bodyPr/>
        <a:lstStyle/>
        <a:p>
          <a:endParaRPr lang="es-MX"/>
        </a:p>
      </dgm:t>
    </dgm:pt>
    <dgm:pt modelId="{63C588E9-2CB1-4C95-BEDE-2CBDAD9E8B1E}" type="sibTrans" cxnId="{00BED6CD-E727-4A73-BCF1-162AD7CAB07A}">
      <dgm:prSet/>
      <dgm:spPr/>
      <dgm:t>
        <a:bodyPr/>
        <a:lstStyle/>
        <a:p>
          <a:endParaRPr lang="es-MX"/>
        </a:p>
      </dgm:t>
    </dgm:pt>
    <dgm:pt modelId="{5DB21440-8A61-47CD-B6AF-DDD8EA25D6D2}">
      <dgm:prSet phldrT="[Texto]"/>
      <dgm:spPr/>
      <dgm:t>
        <a:bodyPr/>
        <a:lstStyle/>
        <a:p>
          <a:r>
            <a:rPr lang="es-ES" dirty="0"/>
            <a:t>Stop 6</a:t>
          </a:r>
          <a:endParaRPr lang="es-MX" dirty="0"/>
        </a:p>
      </dgm:t>
    </dgm:pt>
    <dgm:pt modelId="{53D08961-E63B-413D-97F5-D9706B82206B}" type="parTrans" cxnId="{D50D1D7D-5836-43E6-9302-7DA4ABCBD9F5}">
      <dgm:prSet/>
      <dgm:spPr/>
      <dgm:t>
        <a:bodyPr/>
        <a:lstStyle/>
        <a:p>
          <a:endParaRPr lang="es-MX"/>
        </a:p>
      </dgm:t>
    </dgm:pt>
    <dgm:pt modelId="{713B17B4-8847-432C-8FF0-6B8713689F6C}" type="sibTrans" cxnId="{D50D1D7D-5836-43E6-9302-7DA4ABCBD9F5}">
      <dgm:prSet/>
      <dgm:spPr/>
      <dgm:t>
        <a:bodyPr/>
        <a:lstStyle/>
        <a:p>
          <a:endParaRPr lang="es-MX"/>
        </a:p>
      </dgm:t>
    </dgm:pt>
    <dgm:pt modelId="{9744C622-9335-4129-BC49-00E55CDC4406}">
      <dgm:prSet phldrT="[Texto]"/>
      <dgm:spPr/>
      <dgm:t>
        <a:bodyPr/>
        <a:lstStyle/>
        <a:p>
          <a:r>
            <a:rPr lang="es-ES" dirty="0"/>
            <a:t>Stop 7</a:t>
          </a:r>
          <a:endParaRPr lang="es-MX" dirty="0"/>
        </a:p>
      </dgm:t>
    </dgm:pt>
    <dgm:pt modelId="{5628BB6E-5713-4E33-BE8D-EFA36E08F266}" type="parTrans" cxnId="{17C988C4-D408-43DD-A903-C73EA9A8D2A4}">
      <dgm:prSet/>
      <dgm:spPr/>
      <dgm:t>
        <a:bodyPr/>
        <a:lstStyle/>
        <a:p>
          <a:endParaRPr lang="es-MX"/>
        </a:p>
      </dgm:t>
    </dgm:pt>
    <dgm:pt modelId="{D6C08514-FCBA-4802-BFA0-B5FFF7A96286}" type="sibTrans" cxnId="{17C988C4-D408-43DD-A903-C73EA9A8D2A4}">
      <dgm:prSet/>
      <dgm:spPr/>
      <dgm:t>
        <a:bodyPr/>
        <a:lstStyle/>
        <a:p>
          <a:endParaRPr lang="es-MX"/>
        </a:p>
      </dgm:t>
    </dgm:pt>
    <dgm:pt modelId="{031CDC73-6C98-4DD9-8613-5A48831F0C36}">
      <dgm:prSet phldrT="[Texto]"/>
      <dgm:spPr/>
      <dgm:t>
        <a:bodyPr/>
        <a:lstStyle/>
        <a:p>
          <a:r>
            <a:rPr lang="es-ES" dirty="0" err="1"/>
            <a:t>End</a:t>
          </a:r>
          <a:r>
            <a:rPr lang="es-ES" dirty="0"/>
            <a:t> B</a:t>
          </a:r>
          <a:endParaRPr lang="es-MX" dirty="0"/>
        </a:p>
      </dgm:t>
    </dgm:pt>
    <dgm:pt modelId="{90D98BCA-05E6-4ECD-B9D7-A88E1485EFCC}" type="parTrans" cxnId="{59E02B7F-7254-45FA-82B4-510D29FC471E}">
      <dgm:prSet/>
      <dgm:spPr/>
      <dgm:t>
        <a:bodyPr/>
        <a:lstStyle/>
        <a:p>
          <a:endParaRPr lang="es-MX"/>
        </a:p>
      </dgm:t>
    </dgm:pt>
    <dgm:pt modelId="{308CD124-04E6-4539-8FB4-59F63526E92A}" type="sibTrans" cxnId="{59E02B7F-7254-45FA-82B4-510D29FC471E}">
      <dgm:prSet/>
      <dgm:spPr/>
      <dgm:t>
        <a:bodyPr/>
        <a:lstStyle/>
        <a:p>
          <a:endParaRPr lang="es-MX"/>
        </a:p>
      </dgm:t>
    </dgm:pt>
    <dgm:pt modelId="{2F418017-CDB7-4D94-BF8D-FD64ACF511F2}" type="pres">
      <dgm:prSet presAssocID="{1E944568-5B90-42BB-AEA0-949CB9C1FD4F}" presName="Name0" presStyleCnt="0">
        <dgm:presLayoutVars>
          <dgm:dir/>
          <dgm:resizeHandles/>
        </dgm:presLayoutVars>
      </dgm:prSet>
      <dgm:spPr/>
    </dgm:pt>
    <dgm:pt modelId="{0C67EA61-0543-4CCE-BBC8-5F0BF5C4AA15}" type="pres">
      <dgm:prSet presAssocID="{9E352838-65DD-4867-A058-8FF8D7B4CB09}" presName="compNode" presStyleCnt="0"/>
      <dgm:spPr/>
    </dgm:pt>
    <dgm:pt modelId="{AECFFB09-A023-4B10-8C0E-3600E7E994EA}" type="pres">
      <dgm:prSet presAssocID="{9E352838-65DD-4867-A058-8FF8D7B4CB09}" presName="dummyConnPt" presStyleCnt="0"/>
      <dgm:spPr/>
    </dgm:pt>
    <dgm:pt modelId="{EDCF8A87-1BC9-4544-AA98-277D0060EBC5}" type="pres">
      <dgm:prSet presAssocID="{9E352838-65DD-4867-A058-8FF8D7B4CB09}" presName="node" presStyleLbl="node1" presStyleIdx="0" presStyleCnt="9">
        <dgm:presLayoutVars>
          <dgm:bulletEnabled val="1"/>
        </dgm:presLayoutVars>
      </dgm:prSet>
      <dgm:spPr/>
    </dgm:pt>
    <dgm:pt modelId="{A8A6D097-F148-48C3-AF86-AC9395B4B581}" type="pres">
      <dgm:prSet presAssocID="{55F24AB6-1900-4691-898F-3315A15FB412}" presName="sibTrans" presStyleLbl="bgSibTrans2D1" presStyleIdx="0" presStyleCnt="8"/>
      <dgm:spPr/>
    </dgm:pt>
    <dgm:pt modelId="{983A5E5E-42D1-40F9-9933-FD0A8619E00D}" type="pres">
      <dgm:prSet presAssocID="{DF7FF811-863A-4E30-86A4-02C4FF2377EF}" presName="compNode" presStyleCnt="0"/>
      <dgm:spPr/>
    </dgm:pt>
    <dgm:pt modelId="{6CC6DA69-26D4-478A-AC80-E8DA55D276DF}" type="pres">
      <dgm:prSet presAssocID="{DF7FF811-863A-4E30-86A4-02C4FF2377EF}" presName="dummyConnPt" presStyleCnt="0"/>
      <dgm:spPr/>
    </dgm:pt>
    <dgm:pt modelId="{D33FAB9A-DFBA-4F56-9C99-A2E104412092}" type="pres">
      <dgm:prSet presAssocID="{DF7FF811-863A-4E30-86A4-02C4FF2377EF}" presName="node" presStyleLbl="node1" presStyleIdx="1" presStyleCnt="9">
        <dgm:presLayoutVars>
          <dgm:bulletEnabled val="1"/>
        </dgm:presLayoutVars>
      </dgm:prSet>
      <dgm:spPr/>
    </dgm:pt>
    <dgm:pt modelId="{A50B5901-E5F8-4FED-9020-7B7F31094C56}" type="pres">
      <dgm:prSet presAssocID="{06AB2505-1DE3-4675-9CB0-D958D4795404}" presName="sibTrans" presStyleLbl="bgSibTrans2D1" presStyleIdx="1" presStyleCnt="8"/>
      <dgm:spPr/>
    </dgm:pt>
    <dgm:pt modelId="{1B8C583A-0047-4FE3-A6F0-83E486C3E725}" type="pres">
      <dgm:prSet presAssocID="{6EF288DB-D107-4016-A169-94F51628FD49}" presName="compNode" presStyleCnt="0"/>
      <dgm:spPr/>
    </dgm:pt>
    <dgm:pt modelId="{F2B52053-7155-4C58-9E1C-6FA2D635E9CD}" type="pres">
      <dgm:prSet presAssocID="{6EF288DB-D107-4016-A169-94F51628FD49}" presName="dummyConnPt" presStyleCnt="0"/>
      <dgm:spPr/>
    </dgm:pt>
    <dgm:pt modelId="{6C3376F0-E903-4A6E-911C-C67F6AF6BDBB}" type="pres">
      <dgm:prSet presAssocID="{6EF288DB-D107-4016-A169-94F51628FD49}" presName="node" presStyleLbl="node1" presStyleIdx="2" presStyleCnt="9">
        <dgm:presLayoutVars>
          <dgm:bulletEnabled val="1"/>
        </dgm:presLayoutVars>
      </dgm:prSet>
      <dgm:spPr/>
    </dgm:pt>
    <dgm:pt modelId="{65ED8318-46AA-4428-8F7C-33CCA6250180}" type="pres">
      <dgm:prSet presAssocID="{DD8C1CAF-10F7-475C-9FAB-7628E787A5C9}" presName="sibTrans" presStyleLbl="bgSibTrans2D1" presStyleIdx="2" presStyleCnt="8"/>
      <dgm:spPr/>
    </dgm:pt>
    <dgm:pt modelId="{C29217F3-B650-4E5F-8117-A741EE8428B1}" type="pres">
      <dgm:prSet presAssocID="{F6ADDF6C-C2A0-485F-BFEF-E8B340B43379}" presName="compNode" presStyleCnt="0"/>
      <dgm:spPr/>
    </dgm:pt>
    <dgm:pt modelId="{1D7E9252-FFB1-4DF3-B618-4D42D62FF219}" type="pres">
      <dgm:prSet presAssocID="{F6ADDF6C-C2A0-485F-BFEF-E8B340B43379}" presName="dummyConnPt" presStyleCnt="0"/>
      <dgm:spPr/>
    </dgm:pt>
    <dgm:pt modelId="{F7FA271E-9299-41A1-94FB-D0A6966B8E4C}" type="pres">
      <dgm:prSet presAssocID="{F6ADDF6C-C2A0-485F-BFEF-E8B340B43379}" presName="node" presStyleLbl="node1" presStyleIdx="3" presStyleCnt="9">
        <dgm:presLayoutVars>
          <dgm:bulletEnabled val="1"/>
        </dgm:presLayoutVars>
      </dgm:prSet>
      <dgm:spPr/>
    </dgm:pt>
    <dgm:pt modelId="{D4D3478C-2699-48DF-8CA6-22C9F41D5C02}" type="pres">
      <dgm:prSet presAssocID="{6EAE04AE-5D31-4AB3-99A2-C2F623CBB247}" presName="sibTrans" presStyleLbl="bgSibTrans2D1" presStyleIdx="3" presStyleCnt="8"/>
      <dgm:spPr/>
    </dgm:pt>
    <dgm:pt modelId="{82387FD8-7C6A-44B2-ABFF-D7CD959A7724}" type="pres">
      <dgm:prSet presAssocID="{5E8E3699-68DD-4ACF-990B-81D9A8184F06}" presName="compNode" presStyleCnt="0"/>
      <dgm:spPr/>
    </dgm:pt>
    <dgm:pt modelId="{E335CB5A-3456-4496-8DB7-8706A0B018FA}" type="pres">
      <dgm:prSet presAssocID="{5E8E3699-68DD-4ACF-990B-81D9A8184F06}" presName="dummyConnPt" presStyleCnt="0"/>
      <dgm:spPr/>
    </dgm:pt>
    <dgm:pt modelId="{D58B7830-5A3F-41E6-9722-298B315ED420}" type="pres">
      <dgm:prSet presAssocID="{5E8E3699-68DD-4ACF-990B-81D9A8184F06}" presName="node" presStyleLbl="node1" presStyleIdx="4" presStyleCnt="9">
        <dgm:presLayoutVars>
          <dgm:bulletEnabled val="1"/>
        </dgm:presLayoutVars>
      </dgm:prSet>
      <dgm:spPr/>
    </dgm:pt>
    <dgm:pt modelId="{733D29C7-DE88-4E7C-97CE-976885E97552}" type="pres">
      <dgm:prSet presAssocID="{0BAF5981-41B7-4876-B324-8A1B54052B6F}" presName="sibTrans" presStyleLbl="bgSibTrans2D1" presStyleIdx="4" presStyleCnt="8"/>
      <dgm:spPr/>
    </dgm:pt>
    <dgm:pt modelId="{9A8B3008-DEC8-4C6B-97EF-B25985D3357C}" type="pres">
      <dgm:prSet presAssocID="{8EA9A120-D2AA-4477-81A7-671B564E1020}" presName="compNode" presStyleCnt="0"/>
      <dgm:spPr/>
    </dgm:pt>
    <dgm:pt modelId="{13A30E04-E909-4CE8-A0F8-C4255CBB0B98}" type="pres">
      <dgm:prSet presAssocID="{8EA9A120-D2AA-4477-81A7-671B564E1020}" presName="dummyConnPt" presStyleCnt="0"/>
      <dgm:spPr/>
    </dgm:pt>
    <dgm:pt modelId="{0E23E258-F523-4F23-BA99-F4933F5C70C9}" type="pres">
      <dgm:prSet presAssocID="{8EA9A120-D2AA-4477-81A7-671B564E1020}" presName="node" presStyleLbl="node1" presStyleIdx="5" presStyleCnt="9">
        <dgm:presLayoutVars>
          <dgm:bulletEnabled val="1"/>
        </dgm:presLayoutVars>
      </dgm:prSet>
      <dgm:spPr/>
    </dgm:pt>
    <dgm:pt modelId="{0052110D-A5E4-48B9-A816-DEE96C2C04DD}" type="pres">
      <dgm:prSet presAssocID="{63C588E9-2CB1-4C95-BEDE-2CBDAD9E8B1E}" presName="sibTrans" presStyleLbl="bgSibTrans2D1" presStyleIdx="5" presStyleCnt="8"/>
      <dgm:spPr/>
    </dgm:pt>
    <dgm:pt modelId="{D3E4A187-284C-4772-A829-00DDECE2E84B}" type="pres">
      <dgm:prSet presAssocID="{5DB21440-8A61-47CD-B6AF-DDD8EA25D6D2}" presName="compNode" presStyleCnt="0"/>
      <dgm:spPr/>
    </dgm:pt>
    <dgm:pt modelId="{FA3356EF-BA3F-4768-9CE7-2016CB0D3DE2}" type="pres">
      <dgm:prSet presAssocID="{5DB21440-8A61-47CD-B6AF-DDD8EA25D6D2}" presName="dummyConnPt" presStyleCnt="0"/>
      <dgm:spPr/>
    </dgm:pt>
    <dgm:pt modelId="{5DFC7E2A-B66F-4D25-9DF3-6FEA6CE061EC}" type="pres">
      <dgm:prSet presAssocID="{5DB21440-8A61-47CD-B6AF-DDD8EA25D6D2}" presName="node" presStyleLbl="node1" presStyleIdx="6" presStyleCnt="9">
        <dgm:presLayoutVars>
          <dgm:bulletEnabled val="1"/>
        </dgm:presLayoutVars>
      </dgm:prSet>
      <dgm:spPr/>
    </dgm:pt>
    <dgm:pt modelId="{FCE6E685-12B8-4686-AF8C-30EA3F05B8EB}" type="pres">
      <dgm:prSet presAssocID="{713B17B4-8847-432C-8FF0-6B8713689F6C}" presName="sibTrans" presStyleLbl="bgSibTrans2D1" presStyleIdx="6" presStyleCnt="8"/>
      <dgm:spPr/>
    </dgm:pt>
    <dgm:pt modelId="{6683331E-7CD9-4FE5-BAC1-3DB91B2E4D58}" type="pres">
      <dgm:prSet presAssocID="{9744C622-9335-4129-BC49-00E55CDC4406}" presName="compNode" presStyleCnt="0"/>
      <dgm:spPr/>
    </dgm:pt>
    <dgm:pt modelId="{A4719342-631B-4B57-A3F7-517884C01274}" type="pres">
      <dgm:prSet presAssocID="{9744C622-9335-4129-BC49-00E55CDC4406}" presName="dummyConnPt" presStyleCnt="0"/>
      <dgm:spPr/>
    </dgm:pt>
    <dgm:pt modelId="{ABE33DAC-14F8-42C1-9433-100419D5D4AB}" type="pres">
      <dgm:prSet presAssocID="{9744C622-9335-4129-BC49-00E55CDC4406}" presName="node" presStyleLbl="node1" presStyleIdx="7" presStyleCnt="9">
        <dgm:presLayoutVars>
          <dgm:bulletEnabled val="1"/>
        </dgm:presLayoutVars>
      </dgm:prSet>
      <dgm:spPr/>
    </dgm:pt>
    <dgm:pt modelId="{CAF08436-53E7-4D91-9612-614B710A6617}" type="pres">
      <dgm:prSet presAssocID="{D6C08514-FCBA-4802-BFA0-B5FFF7A96286}" presName="sibTrans" presStyleLbl="bgSibTrans2D1" presStyleIdx="7" presStyleCnt="8"/>
      <dgm:spPr/>
    </dgm:pt>
    <dgm:pt modelId="{22D26DE6-AB09-4545-95A2-85653786FF71}" type="pres">
      <dgm:prSet presAssocID="{031CDC73-6C98-4DD9-8613-5A48831F0C36}" presName="compNode" presStyleCnt="0"/>
      <dgm:spPr/>
    </dgm:pt>
    <dgm:pt modelId="{8C38AC70-D5FD-4A84-A81C-E5177BA29841}" type="pres">
      <dgm:prSet presAssocID="{031CDC73-6C98-4DD9-8613-5A48831F0C36}" presName="dummyConnPt" presStyleCnt="0"/>
      <dgm:spPr/>
    </dgm:pt>
    <dgm:pt modelId="{8AE18D51-720D-4C32-B914-74EE8BFEC77D}" type="pres">
      <dgm:prSet presAssocID="{031CDC73-6C98-4DD9-8613-5A48831F0C36}" presName="node" presStyleLbl="node1" presStyleIdx="8" presStyleCnt="9">
        <dgm:presLayoutVars>
          <dgm:bulletEnabled val="1"/>
        </dgm:presLayoutVars>
      </dgm:prSet>
      <dgm:spPr/>
    </dgm:pt>
  </dgm:ptLst>
  <dgm:cxnLst>
    <dgm:cxn modelId="{0B0FEE03-7AFC-4B80-AC39-D6B3069A20FF}" type="presOf" srcId="{63C588E9-2CB1-4C95-BEDE-2CBDAD9E8B1E}" destId="{0052110D-A5E4-48B9-A816-DEE96C2C04DD}" srcOrd="0" destOrd="0" presId="urn:microsoft.com/office/officeart/2005/8/layout/bProcess4"/>
    <dgm:cxn modelId="{FCF92809-3F53-44D0-99BB-6D333EE2A62A}" type="presOf" srcId="{031CDC73-6C98-4DD9-8613-5A48831F0C36}" destId="{8AE18D51-720D-4C32-B914-74EE8BFEC77D}" srcOrd="0" destOrd="0" presId="urn:microsoft.com/office/officeart/2005/8/layout/bProcess4"/>
    <dgm:cxn modelId="{DCF78D26-5426-445C-85A4-7349772E865B}" srcId="{1E944568-5B90-42BB-AEA0-949CB9C1FD4F}" destId="{F6ADDF6C-C2A0-485F-BFEF-E8B340B43379}" srcOrd="3" destOrd="0" parTransId="{20A184E6-35FA-41EC-8D21-7AF68279EAF4}" sibTransId="{6EAE04AE-5D31-4AB3-99A2-C2F623CBB247}"/>
    <dgm:cxn modelId="{BD68BC2E-4B59-41E6-8FF0-8EF9FC57E076}" type="presOf" srcId="{F6ADDF6C-C2A0-485F-BFEF-E8B340B43379}" destId="{F7FA271E-9299-41A1-94FB-D0A6966B8E4C}" srcOrd="0" destOrd="0" presId="urn:microsoft.com/office/officeart/2005/8/layout/bProcess4"/>
    <dgm:cxn modelId="{8EF52032-2A86-427B-8A43-1FDEC2BD709C}" type="presOf" srcId="{8EA9A120-D2AA-4477-81A7-671B564E1020}" destId="{0E23E258-F523-4F23-BA99-F4933F5C70C9}" srcOrd="0" destOrd="0" presId="urn:microsoft.com/office/officeart/2005/8/layout/bProcess4"/>
    <dgm:cxn modelId="{D55A6F36-93AF-46AC-B152-AA8B66EF98CA}" type="presOf" srcId="{D6C08514-FCBA-4802-BFA0-B5FFF7A96286}" destId="{CAF08436-53E7-4D91-9612-614B710A6617}" srcOrd="0" destOrd="0" presId="urn:microsoft.com/office/officeart/2005/8/layout/bProcess4"/>
    <dgm:cxn modelId="{C6B75D47-341F-43F7-9868-6ADD5F0C46B7}" type="presOf" srcId="{5DB21440-8A61-47CD-B6AF-DDD8EA25D6D2}" destId="{5DFC7E2A-B66F-4D25-9DF3-6FEA6CE061EC}" srcOrd="0" destOrd="0" presId="urn:microsoft.com/office/officeart/2005/8/layout/bProcess4"/>
    <dgm:cxn modelId="{3BC51848-D959-4026-A632-EBE7121712EC}" type="presOf" srcId="{55F24AB6-1900-4691-898F-3315A15FB412}" destId="{A8A6D097-F148-48C3-AF86-AC9395B4B581}" srcOrd="0" destOrd="0" presId="urn:microsoft.com/office/officeart/2005/8/layout/bProcess4"/>
    <dgm:cxn modelId="{C62DF868-BEBA-4D32-8515-39695A55D5B1}" srcId="{1E944568-5B90-42BB-AEA0-949CB9C1FD4F}" destId="{9E352838-65DD-4867-A058-8FF8D7B4CB09}" srcOrd="0" destOrd="0" parTransId="{37558CC6-96F8-4A8C-ADAD-604B35F46B25}" sibTransId="{55F24AB6-1900-4691-898F-3315A15FB412}"/>
    <dgm:cxn modelId="{00308369-B313-4183-A5DF-4F814DB5D24C}" type="presOf" srcId="{DD8C1CAF-10F7-475C-9FAB-7628E787A5C9}" destId="{65ED8318-46AA-4428-8F7C-33CCA6250180}" srcOrd="0" destOrd="0" presId="urn:microsoft.com/office/officeart/2005/8/layout/bProcess4"/>
    <dgm:cxn modelId="{D0A4A84A-4F17-499C-9842-B332AADC17C3}" srcId="{1E944568-5B90-42BB-AEA0-949CB9C1FD4F}" destId="{5E8E3699-68DD-4ACF-990B-81D9A8184F06}" srcOrd="4" destOrd="0" parTransId="{B080494C-99A4-4C42-9B0E-B7CBCD0DB871}" sibTransId="{0BAF5981-41B7-4876-B324-8A1B54052B6F}"/>
    <dgm:cxn modelId="{C2F2D44E-F6D4-4E52-98B4-264AEA031C45}" type="presOf" srcId="{713B17B4-8847-432C-8FF0-6B8713689F6C}" destId="{FCE6E685-12B8-4686-AF8C-30EA3F05B8EB}" srcOrd="0" destOrd="0" presId="urn:microsoft.com/office/officeart/2005/8/layout/bProcess4"/>
    <dgm:cxn modelId="{9959FD71-3463-41E4-96A4-15B3DF91E1F8}" srcId="{1E944568-5B90-42BB-AEA0-949CB9C1FD4F}" destId="{DF7FF811-863A-4E30-86A4-02C4FF2377EF}" srcOrd="1" destOrd="0" parTransId="{2EEFA21F-3248-44F2-A5FD-5F19F62CD9CD}" sibTransId="{06AB2505-1DE3-4675-9CB0-D958D4795404}"/>
    <dgm:cxn modelId="{8473E157-EAE9-4DC9-86BB-708A1E185931}" type="presOf" srcId="{6EAE04AE-5D31-4AB3-99A2-C2F623CBB247}" destId="{D4D3478C-2699-48DF-8CA6-22C9F41D5C02}" srcOrd="0" destOrd="0" presId="urn:microsoft.com/office/officeart/2005/8/layout/bProcess4"/>
    <dgm:cxn modelId="{6AC19E58-D383-45A9-9E8B-9D647B349787}" srcId="{1E944568-5B90-42BB-AEA0-949CB9C1FD4F}" destId="{6EF288DB-D107-4016-A169-94F51628FD49}" srcOrd="2" destOrd="0" parTransId="{2225FBB9-5379-4A52-91F9-19A7C0997F05}" sibTransId="{DD8C1CAF-10F7-475C-9FAB-7628E787A5C9}"/>
    <dgm:cxn modelId="{BBCD1D79-E121-4BE8-8E46-D68F43C827D7}" type="presOf" srcId="{0BAF5981-41B7-4876-B324-8A1B54052B6F}" destId="{733D29C7-DE88-4E7C-97CE-976885E97552}" srcOrd="0" destOrd="0" presId="urn:microsoft.com/office/officeart/2005/8/layout/bProcess4"/>
    <dgm:cxn modelId="{D50D1D7D-5836-43E6-9302-7DA4ABCBD9F5}" srcId="{1E944568-5B90-42BB-AEA0-949CB9C1FD4F}" destId="{5DB21440-8A61-47CD-B6AF-DDD8EA25D6D2}" srcOrd="6" destOrd="0" parTransId="{53D08961-E63B-413D-97F5-D9706B82206B}" sibTransId="{713B17B4-8847-432C-8FF0-6B8713689F6C}"/>
    <dgm:cxn modelId="{59E02B7F-7254-45FA-82B4-510D29FC471E}" srcId="{1E944568-5B90-42BB-AEA0-949CB9C1FD4F}" destId="{031CDC73-6C98-4DD9-8613-5A48831F0C36}" srcOrd="8" destOrd="0" parTransId="{90D98BCA-05E6-4ECD-B9D7-A88E1485EFCC}" sibTransId="{308CD124-04E6-4539-8FB4-59F63526E92A}"/>
    <dgm:cxn modelId="{F47E6488-1C7A-4CA4-A44B-76A30810B9F8}" type="presOf" srcId="{06AB2505-1DE3-4675-9CB0-D958D4795404}" destId="{A50B5901-E5F8-4FED-9020-7B7F31094C56}" srcOrd="0" destOrd="0" presId="urn:microsoft.com/office/officeart/2005/8/layout/bProcess4"/>
    <dgm:cxn modelId="{86063B8B-DA01-4E8B-B24E-CAB0F495EA4D}" type="presOf" srcId="{9744C622-9335-4129-BC49-00E55CDC4406}" destId="{ABE33DAC-14F8-42C1-9433-100419D5D4AB}" srcOrd="0" destOrd="0" presId="urn:microsoft.com/office/officeart/2005/8/layout/bProcess4"/>
    <dgm:cxn modelId="{7700BC95-584B-4B7E-8812-79F7DFE6B489}" type="presOf" srcId="{DF7FF811-863A-4E30-86A4-02C4FF2377EF}" destId="{D33FAB9A-DFBA-4F56-9C99-A2E104412092}" srcOrd="0" destOrd="0" presId="urn:microsoft.com/office/officeart/2005/8/layout/bProcess4"/>
    <dgm:cxn modelId="{3709B2AF-F799-4959-B560-A1A2651D7F06}" type="presOf" srcId="{1E944568-5B90-42BB-AEA0-949CB9C1FD4F}" destId="{2F418017-CDB7-4D94-BF8D-FD64ACF511F2}" srcOrd="0" destOrd="0" presId="urn:microsoft.com/office/officeart/2005/8/layout/bProcess4"/>
    <dgm:cxn modelId="{A783EFAF-A6A3-4A72-8C73-EF6AD0833D6E}" type="presOf" srcId="{6EF288DB-D107-4016-A169-94F51628FD49}" destId="{6C3376F0-E903-4A6E-911C-C67F6AF6BDBB}" srcOrd="0" destOrd="0" presId="urn:microsoft.com/office/officeart/2005/8/layout/bProcess4"/>
    <dgm:cxn modelId="{17C988C4-D408-43DD-A903-C73EA9A8D2A4}" srcId="{1E944568-5B90-42BB-AEA0-949CB9C1FD4F}" destId="{9744C622-9335-4129-BC49-00E55CDC4406}" srcOrd="7" destOrd="0" parTransId="{5628BB6E-5713-4E33-BE8D-EFA36E08F266}" sibTransId="{D6C08514-FCBA-4802-BFA0-B5FFF7A96286}"/>
    <dgm:cxn modelId="{FE937BC9-F31E-4E51-BA3F-D0D3C654FA0D}" type="presOf" srcId="{5E8E3699-68DD-4ACF-990B-81D9A8184F06}" destId="{D58B7830-5A3F-41E6-9722-298B315ED420}" srcOrd="0" destOrd="0" presId="urn:microsoft.com/office/officeart/2005/8/layout/bProcess4"/>
    <dgm:cxn modelId="{00BED6CD-E727-4A73-BCF1-162AD7CAB07A}" srcId="{1E944568-5B90-42BB-AEA0-949CB9C1FD4F}" destId="{8EA9A120-D2AA-4477-81A7-671B564E1020}" srcOrd="5" destOrd="0" parTransId="{C3D479B8-3335-4895-AC2A-8DF945A8C2F6}" sibTransId="{63C588E9-2CB1-4C95-BEDE-2CBDAD9E8B1E}"/>
    <dgm:cxn modelId="{4699F0D5-A13A-46E0-9486-157F5EDB90AF}" type="presOf" srcId="{9E352838-65DD-4867-A058-8FF8D7B4CB09}" destId="{EDCF8A87-1BC9-4544-AA98-277D0060EBC5}" srcOrd="0" destOrd="0" presId="urn:microsoft.com/office/officeart/2005/8/layout/bProcess4"/>
    <dgm:cxn modelId="{956F87BA-6150-4DFB-B578-ADA0B8D8EB5D}" type="presParOf" srcId="{2F418017-CDB7-4D94-BF8D-FD64ACF511F2}" destId="{0C67EA61-0543-4CCE-BBC8-5F0BF5C4AA15}" srcOrd="0" destOrd="0" presId="urn:microsoft.com/office/officeart/2005/8/layout/bProcess4"/>
    <dgm:cxn modelId="{D4FD1203-0BD4-4632-B8A0-4A102A9600D7}" type="presParOf" srcId="{0C67EA61-0543-4CCE-BBC8-5F0BF5C4AA15}" destId="{AECFFB09-A023-4B10-8C0E-3600E7E994EA}" srcOrd="0" destOrd="0" presId="urn:microsoft.com/office/officeart/2005/8/layout/bProcess4"/>
    <dgm:cxn modelId="{35001284-8835-47F1-B830-A7A42649282A}" type="presParOf" srcId="{0C67EA61-0543-4CCE-BBC8-5F0BF5C4AA15}" destId="{EDCF8A87-1BC9-4544-AA98-277D0060EBC5}" srcOrd="1" destOrd="0" presId="urn:microsoft.com/office/officeart/2005/8/layout/bProcess4"/>
    <dgm:cxn modelId="{CC4064A0-4D15-421D-B3E4-09B1C1CFAD4E}" type="presParOf" srcId="{2F418017-CDB7-4D94-BF8D-FD64ACF511F2}" destId="{A8A6D097-F148-48C3-AF86-AC9395B4B581}" srcOrd="1" destOrd="0" presId="urn:microsoft.com/office/officeart/2005/8/layout/bProcess4"/>
    <dgm:cxn modelId="{A610F8E0-D621-4552-BE48-289E1F3979D1}" type="presParOf" srcId="{2F418017-CDB7-4D94-BF8D-FD64ACF511F2}" destId="{983A5E5E-42D1-40F9-9933-FD0A8619E00D}" srcOrd="2" destOrd="0" presId="urn:microsoft.com/office/officeart/2005/8/layout/bProcess4"/>
    <dgm:cxn modelId="{FBD8E8BD-79BE-4F5F-B1E8-350E6B29AA63}" type="presParOf" srcId="{983A5E5E-42D1-40F9-9933-FD0A8619E00D}" destId="{6CC6DA69-26D4-478A-AC80-E8DA55D276DF}" srcOrd="0" destOrd="0" presId="urn:microsoft.com/office/officeart/2005/8/layout/bProcess4"/>
    <dgm:cxn modelId="{BA9E95A9-DAD6-4766-8F51-1C4298207B34}" type="presParOf" srcId="{983A5E5E-42D1-40F9-9933-FD0A8619E00D}" destId="{D33FAB9A-DFBA-4F56-9C99-A2E104412092}" srcOrd="1" destOrd="0" presId="urn:microsoft.com/office/officeart/2005/8/layout/bProcess4"/>
    <dgm:cxn modelId="{AC4DD04B-B1B6-4A00-9DB9-859AB9FA7FBB}" type="presParOf" srcId="{2F418017-CDB7-4D94-BF8D-FD64ACF511F2}" destId="{A50B5901-E5F8-4FED-9020-7B7F31094C56}" srcOrd="3" destOrd="0" presId="urn:microsoft.com/office/officeart/2005/8/layout/bProcess4"/>
    <dgm:cxn modelId="{809B0835-5A2A-420A-B5BA-E7460CFE6000}" type="presParOf" srcId="{2F418017-CDB7-4D94-BF8D-FD64ACF511F2}" destId="{1B8C583A-0047-4FE3-A6F0-83E486C3E725}" srcOrd="4" destOrd="0" presId="urn:microsoft.com/office/officeart/2005/8/layout/bProcess4"/>
    <dgm:cxn modelId="{FE4605E6-F6B0-45EF-9D20-62F78F18877F}" type="presParOf" srcId="{1B8C583A-0047-4FE3-A6F0-83E486C3E725}" destId="{F2B52053-7155-4C58-9E1C-6FA2D635E9CD}" srcOrd="0" destOrd="0" presId="urn:microsoft.com/office/officeart/2005/8/layout/bProcess4"/>
    <dgm:cxn modelId="{A720ABC9-E37A-42E7-A1E9-95055D5C187C}" type="presParOf" srcId="{1B8C583A-0047-4FE3-A6F0-83E486C3E725}" destId="{6C3376F0-E903-4A6E-911C-C67F6AF6BDBB}" srcOrd="1" destOrd="0" presId="urn:microsoft.com/office/officeart/2005/8/layout/bProcess4"/>
    <dgm:cxn modelId="{54493031-3D84-42D3-8587-9D8C2C8CC343}" type="presParOf" srcId="{2F418017-CDB7-4D94-BF8D-FD64ACF511F2}" destId="{65ED8318-46AA-4428-8F7C-33CCA6250180}" srcOrd="5" destOrd="0" presId="urn:microsoft.com/office/officeart/2005/8/layout/bProcess4"/>
    <dgm:cxn modelId="{BC2A776D-373B-4A07-A517-B25DBA23061D}" type="presParOf" srcId="{2F418017-CDB7-4D94-BF8D-FD64ACF511F2}" destId="{C29217F3-B650-4E5F-8117-A741EE8428B1}" srcOrd="6" destOrd="0" presId="urn:microsoft.com/office/officeart/2005/8/layout/bProcess4"/>
    <dgm:cxn modelId="{FA00FA7A-DBE9-4264-8F58-DC20B523365E}" type="presParOf" srcId="{C29217F3-B650-4E5F-8117-A741EE8428B1}" destId="{1D7E9252-FFB1-4DF3-B618-4D42D62FF219}" srcOrd="0" destOrd="0" presId="urn:microsoft.com/office/officeart/2005/8/layout/bProcess4"/>
    <dgm:cxn modelId="{84742CC7-28C1-4D34-9E9A-8113CD289997}" type="presParOf" srcId="{C29217F3-B650-4E5F-8117-A741EE8428B1}" destId="{F7FA271E-9299-41A1-94FB-D0A6966B8E4C}" srcOrd="1" destOrd="0" presId="urn:microsoft.com/office/officeart/2005/8/layout/bProcess4"/>
    <dgm:cxn modelId="{1163B21F-4D71-424D-A52C-3C228C879B9B}" type="presParOf" srcId="{2F418017-CDB7-4D94-BF8D-FD64ACF511F2}" destId="{D4D3478C-2699-48DF-8CA6-22C9F41D5C02}" srcOrd="7" destOrd="0" presId="urn:microsoft.com/office/officeart/2005/8/layout/bProcess4"/>
    <dgm:cxn modelId="{0A601A5E-3240-46FC-B4AE-30329C7C8FD6}" type="presParOf" srcId="{2F418017-CDB7-4D94-BF8D-FD64ACF511F2}" destId="{82387FD8-7C6A-44B2-ABFF-D7CD959A7724}" srcOrd="8" destOrd="0" presId="urn:microsoft.com/office/officeart/2005/8/layout/bProcess4"/>
    <dgm:cxn modelId="{A2659BE5-001D-46A1-8CB0-58FFD815037D}" type="presParOf" srcId="{82387FD8-7C6A-44B2-ABFF-D7CD959A7724}" destId="{E335CB5A-3456-4496-8DB7-8706A0B018FA}" srcOrd="0" destOrd="0" presId="urn:microsoft.com/office/officeart/2005/8/layout/bProcess4"/>
    <dgm:cxn modelId="{ABA9C3E2-B9A7-4A47-9101-3C216AEF78DB}" type="presParOf" srcId="{82387FD8-7C6A-44B2-ABFF-D7CD959A7724}" destId="{D58B7830-5A3F-41E6-9722-298B315ED420}" srcOrd="1" destOrd="0" presId="urn:microsoft.com/office/officeart/2005/8/layout/bProcess4"/>
    <dgm:cxn modelId="{110A858A-D150-48DA-B5D2-28B57B08000A}" type="presParOf" srcId="{2F418017-CDB7-4D94-BF8D-FD64ACF511F2}" destId="{733D29C7-DE88-4E7C-97CE-976885E97552}" srcOrd="9" destOrd="0" presId="urn:microsoft.com/office/officeart/2005/8/layout/bProcess4"/>
    <dgm:cxn modelId="{F9EA198A-C9C1-47B9-8E70-E0DC9E5BAB85}" type="presParOf" srcId="{2F418017-CDB7-4D94-BF8D-FD64ACF511F2}" destId="{9A8B3008-DEC8-4C6B-97EF-B25985D3357C}" srcOrd="10" destOrd="0" presId="urn:microsoft.com/office/officeart/2005/8/layout/bProcess4"/>
    <dgm:cxn modelId="{1D34ABE6-1770-474C-BB76-C0279FCA7D5A}" type="presParOf" srcId="{9A8B3008-DEC8-4C6B-97EF-B25985D3357C}" destId="{13A30E04-E909-4CE8-A0F8-C4255CBB0B98}" srcOrd="0" destOrd="0" presId="urn:microsoft.com/office/officeart/2005/8/layout/bProcess4"/>
    <dgm:cxn modelId="{112B489D-FBF1-43B8-AD35-B7F62D526835}" type="presParOf" srcId="{9A8B3008-DEC8-4C6B-97EF-B25985D3357C}" destId="{0E23E258-F523-4F23-BA99-F4933F5C70C9}" srcOrd="1" destOrd="0" presId="urn:microsoft.com/office/officeart/2005/8/layout/bProcess4"/>
    <dgm:cxn modelId="{032BC72A-D454-4C44-B4C1-50264EC97F4D}" type="presParOf" srcId="{2F418017-CDB7-4D94-BF8D-FD64ACF511F2}" destId="{0052110D-A5E4-48B9-A816-DEE96C2C04DD}" srcOrd="11" destOrd="0" presId="urn:microsoft.com/office/officeart/2005/8/layout/bProcess4"/>
    <dgm:cxn modelId="{ABBE468E-B4BB-4290-B6C2-DABBD58A30A5}" type="presParOf" srcId="{2F418017-CDB7-4D94-BF8D-FD64ACF511F2}" destId="{D3E4A187-284C-4772-A829-00DDECE2E84B}" srcOrd="12" destOrd="0" presId="urn:microsoft.com/office/officeart/2005/8/layout/bProcess4"/>
    <dgm:cxn modelId="{842F5F54-1C4A-4212-BDD3-F66B584CD5EE}" type="presParOf" srcId="{D3E4A187-284C-4772-A829-00DDECE2E84B}" destId="{FA3356EF-BA3F-4768-9CE7-2016CB0D3DE2}" srcOrd="0" destOrd="0" presId="urn:microsoft.com/office/officeart/2005/8/layout/bProcess4"/>
    <dgm:cxn modelId="{16023C18-3314-4C7B-8FF5-168BCE90FD6A}" type="presParOf" srcId="{D3E4A187-284C-4772-A829-00DDECE2E84B}" destId="{5DFC7E2A-B66F-4D25-9DF3-6FEA6CE061EC}" srcOrd="1" destOrd="0" presId="urn:microsoft.com/office/officeart/2005/8/layout/bProcess4"/>
    <dgm:cxn modelId="{7E578AF2-D9F2-45BE-A05C-D06558C83749}" type="presParOf" srcId="{2F418017-CDB7-4D94-BF8D-FD64ACF511F2}" destId="{FCE6E685-12B8-4686-AF8C-30EA3F05B8EB}" srcOrd="13" destOrd="0" presId="urn:microsoft.com/office/officeart/2005/8/layout/bProcess4"/>
    <dgm:cxn modelId="{A3FA1944-8822-42E1-B31C-610AEF4E9269}" type="presParOf" srcId="{2F418017-CDB7-4D94-BF8D-FD64ACF511F2}" destId="{6683331E-7CD9-4FE5-BAC1-3DB91B2E4D58}" srcOrd="14" destOrd="0" presId="urn:microsoft.com/office/officeart/2005/8/layout/bProcess4"/>
    <dgm:cxn modelId="{16B4B5EA-553F-40B0-A70C-28228B247752}" type="presParOf" srcId="{6683331E-7CD9-4FE5-BAC1-3DB91B2E4D58}" destId="{A4719342-631B-4B57-A3F7-517884C01274}" srcOrd="0" destOrd="0" presId="urn:microsoft.com/office/officeart/2005/8/layout/bProcess4"/>
    <dgm:cxn modelId="{8B8A6D9A-171F-4F3F-8789-AA44D9988286}" type="presParOf" srcId="{6683331E-7CD9-4FE5-BAC1-3DB91B2E4D58}" destId="{ABE33DAC-14F8-42C1-9433-100419D5D4AB}" srcOrd="1" destOrd="0" presId="urn:microsoft.com/office/officeart/2005/8/layout/bProcess4"/>
    <dgm:cxn modelId="{F5FC5F2C-D765-4047-8B48-80349C1F884B}" type="presParOf" srcId="{2F418017-CDB7-4D94-BF8D-FD64ACF511F2}" destId="{CAF08436-53E7-4D91-9612-614B710A6617}" srcOrd="15" destOrd="0" presId="urn:microsoft.com/office/officeart/2005/8/layout/bProcess4"/>
    <dgm:cxn modelId="{A3BAD519-76FC-440A-AAF1-0289E2F396DA}" type="presParOf" srcId="{2F418017-CDB7-4D94-BF8D-FD64ACF511F2}" destId="{22D26DE6-AB09-4545-95A2-85653786FF71}" srcOrd="16" destOrd="0" presId="urn:microsoft.com/office/officeart/2005/8/layout/bProcess4"/>
    <dgm:cxn modelId="{328EC062-0155-4D32-AAB9-407BEC49EF78}" type="presParOf" srcId="{22D26DE6-AB09-4545-95A2-85653786FF71}" destId="{8C38AC70-D5FD-4A84-A81C-E5177BA29841}" srcOrd="0" destOrd="0" presId="urn:microsoft.com/office/officeart/2005/8/layout/bProcess4"/>
    <dgm:cxn modelId="{72DDCB50-4991-439B-9DE9-A1D73BB56513}" type="presParOf" srcId="{22D26DE6-AB09-4545-95A2-85653786FF71}" destId="{8AE18D51-720D-4C32-B914-74EE8BFEC77D}"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A6D097-F148-48C3-AF86-AC9395B4B581}">
      <dsp:nvSpPr>
        <dsp:cNvPr id="0" name=""/>
        <dsp:cNvSpPr/>
      </dsp:nvSpPr>
      <dsp:spPr>
        <a:xfrm rot="5400000">
          <a:off x="-243466" y="1008484"/>
          <a:ext cx="1087265" cy="13165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DCF8A87-1BC9-4544-AA98-277D0060EBC5}">
      <dsp:nvSpPr>
        <dsp:cNvPr id="0" name=""/>
        <dsp:cNvSpPr/>
      </dsp:nvSpPr>
      <dsp:spPr>
        <a:xfrm>
          <a:off x="2695" y="308746"/>
          <a:ext cx="1462789" cy="877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err="1"/>
            <a:t>Start</a:t>
          </a:r>
          <a:r>
            <a:rPr lang="es-ES" sz="1600" kern="1200" dirty="0"/>
            <a:t> A</a:t>
          </a:r>
          <a:endParaRPr lang="es-MX" sz="1600" kern="1200" dirty="0"/>
        </a:p>
      </dsp:txBody>
      <dsp:txXfrm>
        <a:off x="28401" y="334452"/>
        <a:ext cx="1411377" cy="826261"/>
      </dsp:txXfrm>
    </dsp:sp>
    <dsp:sp modelId="{A50B5901-E5F8-4FED-9020-7B7F31094C56}">
      <dsp:nvSpPr>
        <dsp:cNvPr id="0" name=""/>
        <dsp:cNvSpPr/>
      </dsp:nvSpPr>
      <dsp:spPr>
        <a:xfrm rot="5400000">
          <a:off x="-243466" y="2105576"/>
          <a:ext cx="1087265" cy="13165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33FAB9A-DFBA-4F56-9C99-A2E104412092}">
      <dsp:nvSpPr>
        <dsp:cNvPr id="0" name=""/>
        <dsp:cNvSpPr/>
      </dsp:nvSpPr>
      <dsp:spPr>
        <a:xfrm>
          <a:off x="2695" y="1405838"/>
          <a:ext cx="1462789" cy="877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Stop 1</a:t>
          </a:r>
          <a:endParaRPr lang="es-MX" sz="1600" kern="1200" dirty="0"/>
        </a:p>
      </dsp:txBody>
      <dsp:txXfrm>
        <a:off x="28401" y="1431544"/>
        <a:ext cx="1411377" cy="826261"/>
      </dsp:txXfrm>
    </dsp:sp>
    <dsp:sp modelId="{65ED8318-46AA-4428-8F7C-33CCA6250180}">
      <dsp:nvSpPr>
        <dsp:cNvPr id="0" name=""/>
        <dsp:cNvSpPr/>
      </dsp:nvSpPr>
      <dsp:spPr>
        <a:xfrm>
          <a:off x="305079" y="2654122"/>
          <a:ext cx="1935683" cy="13165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C3376F0-E903-4A6E-911C-C67F6AF6BDBB}">
      <dsp:nvSpPr>
        <dsp:cNvPr id="0" name=""/>
        <dsp:cNvSpPr/>
      </dsp:nvSpPr>
      <dsp:spPr>
        <a:xfrm>
          <a:off x="2695" y="2502930"/>
          <a:ext cx="1462789" cy="877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Stop 2</a:t>
          </a:r>
          <a:endParaRPr lang="es-MX" sz="1600" kern="1200" dirty="0"/>
        </a:p>
      </dsp:txBody>
      <dsp:txXfrm>
        <a:off x="28401" y="2528636"/>
        <a:ext cx="1411377" cy="826261"/>
      </dsp:txXfrm>
    </dsp:sp>
    <dsp:sp modelId="{D4D3478C-2699-48DF-8CA6-22C9F41D5C02}">
      <dsp:nvSpPr>
        <dsp:cNvPr id="0" name=""/>
        <dsp:cNvSpPr/>
      </dsp:nvSpPr>
      <dsp:spPr>
        <a:xfrm rot="16200000">
          <a:off x="1702043" y="2105576"/>
          <a:ext cx="1087265" cy="13165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7FA271E-9299-41A1-94FB-D0A6966B8E4C}">
      <dsp:nvSpPr>
        <dsp:cNvPr id="0" name=""/>
        <dsp:cNvSpPr/>
      </dsp:nvSpPr>
      <dsp:spPr>
        <a:xfrm>
          <a:off x="1948205" y="2502930"/>
          <a:ext cx="1462789" cy="877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Stop 3</a:t>
          </a:r>
          <a:endParaRPr lang="es-MX" sz="1600" kern="1200" dirty="0"/>
        </a:p>
      </dsp:txBody>
      <dsp:txXfrm>
        <a:off x="1973911" y="2528636"/>
        <a:ext cx="1411377" cy="826261"/>
      </dsp:txXfrm>
    </dsp:sp>
    <dsp:sp modelId="{733D29C7-DE88-4E7C-97CE-976885E97552}">
      <dsp:nvSpPr>
        <dsp:cNvPr id="0" name=""/>
        <dsp:cNvSpPr/>
      </dsp:nvSpPr>
      <dsp:spPr>
        <a:xfrm rot="16200000">
          <a:off x="1702043" y="1008484"/>
          <a:ext cx="1087265" cy="13165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58B7830-5A3F-41E6-9722-298B315ED420}">
      <dsp:nvSpPr>
        <dsp:cNvPr id="0" name=""/>
        <dsp:cNvSpPr/>
      </dsp:nvSpPr>
      <dsp:spPr>
        <a:xfrm>
          <a:off x="1948205" y="1405838"/>
          <a:ext cx="1462789" cy="877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Stop 4</a:t>
          </a:r>
          <a:endParaRPr lang="es-MX" sz="1600" kern="1200" dirty="0"/>
        </a:p>
      </dsp:txBody>
      <dsp:txXfrm>
        <a:off x="1973911" y="1431544"/>
        <a:ext cx="1411377" cy="826261"/>
      </dsp:txXfrm>
    </dsp:sp>
    <dsp:sp modelId="{0052110D-A5E4-48B9-A816-DEE96C2C04DD}">
      <dsp:nvSpPr>
        <dsp:cNvPr id="0" name=""/>
        <dsp:cNvSpPr/>
      </dsp:nvSpPr>
      <dsp:spPr>
        <a:xfrm>
          <a:off x="2250589" y="459938"/>
          <a:ext cx="1935683" cy="13165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E23E258-F523-4F23-BA99-F4933F5C70C9}">
      <dsp:nvSpPr>
        <dsp:cNvPr id="0" name=""/>
        <dsp:cNvSpPr/>
      </dsp:nvSpPr>
      <dsp:spPr>
        <a:xfrm>
          <a:off x="1948205" y="308746"/>
          <a:ext cx="1462789" cy="877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Stop 5 (overnight </a:t>
          </a:r>
          <a:r>
            <a:rPr lang="es-ES" sz="1600" kern="1200" dirty="0" err="1"/>
            <a:t>storage</a:t>
          </a:r>
          <a:r>
            <a:rPr lang="es-ES" sz="1600" kern="1200" dirty="0"/>
            <a:t>)</a:t>
          </a:r>
          <a:endParaRPr lang="es-MX" sz="1600" kern="1200" dirty="0"/>
        </a:p>
      </dsp:txBody>
      <dsp:txXfrm>
        <a:off x="1973911" y="334452"/>
        <a:ext cx="1411377" cy="826261"/>
      </dsp:txXfrm>
    </dsp:sp>
    <dsp:sp modelId="{FCE6E685-12B8-4686-AF8C-30EA3F05B8EB}">
      <dsp:nvSpPr>
        <dsp:cNvPr id="0" name=""/>
        <dsp:cNvSpPr/>
      </dsp:nvSpPr>
      <dsp:spPr>
        <a:xfrm rot="5400000">
          <a:off x="3647553" y="1008484"/>
          <a:ext cx="1087265" cy="13165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FC7E2A-B66F-4D25-9DF3-6FEA6CE061EC}">
      <dsp:nvSpPr>
        <dsp:cNvPr id="0" name=""/>
        <dsp:cNvSpPr/>
      </dsp:nvSpPr>
      <dsp:spPr>
        <a:xfrm>
          <a:off x="3893715" y="308746"/>
          <a:ext cx="1462789" cy="877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Stop 6</a:t>
          </a:r>
          <a:endParaRPr lang="es-MX" sz="1600" kern="1200" dirty="0"/>
        </a:p>
      </dsp:txBody>
      <dsp:txXfrm>
        <a:off x="3919421" y="334452"/>
        <a:ext cx="1411377" cy="826261"/>
      </dsp:txXfrm>
    </dsp:sp>
    <dsp:sp modelId="{CAF08436-53E7-4D91-9612-614B710A6617}">
      <dsp:nvSpPr>
        <dsp:cNvPr id="0" name=""/>
        <dsp:cNvSpPr/>
      </dsp:nvSpPr>
      <dsp:spPr>
        <a:xfrm rot="5400000">
          <a:off x="3647553" y="2105576"/>
          <a:ext cx="1087265" cy="13165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BE33DAC-14F8-42C1-9433-100419D5D4AB}">
      <dsp:nvSpPr>
        <dsp:cNvPr id="0" name=""/>
        <dsp:cNvSpPr/>
      </dsp:nvSpPr>
      <dsp:spPr>
        <a:xfrm>
          <a:off x="3893715" y="1405838"/>
          <a:ext cx="1462789" cy="877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Stop 7</a:t>
          </a:r>
          <a:endParaRPr lang="es-MX" sz="1600" kern="1200" dirty="0"/>
        </a:p>
      </dsp:txBody>
      <dsp:txXfrm>
        <a:off x="3919421" y="1431544"/>
        <a:ext cx="1411377" cy="826261"/>
      </dsp:txXfrm>
    </dsp:sp>
    <dsp:sp modelId="{8AE18D51-720D-4C32-B914-74EE8BFEC77D}">
      <dsp:nvSpPr>
        <dsp:cNvPr id="0" name=""/>
        <dsp:cNvSpPr/>
      </dsp:nvSpPr>
      <dsp:spPr>
        <a:xfrm>
          <a:off x="3893715" y="2502930"/>
          <a:ext cx="1462789" cy="877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err="1"/>
            <a:t>End</a:t>
          </a:r>
          <a:r>
            <a:rPr lang="es-ES" sz="1600" kern="1200" dirty="0"/>
            <a:t> B</a:t>
          </a:r>
          <a:endParaRPr lang="es-MX" sz="1600" kern="1200" dirty="0"/>
        </a:p>
      </dsp:txBody>
      <dsp:txXfrm>
        <a:off x="3919421" y="2528636"/>
        <a:ext cx="1411377" cy="826261"/>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0A79EEDD-7FCD-6041-AC80-4EEFB117A2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0BA6B930-72C8-FF46-8F81-DDA455C92EA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88001D4-5456-304A-912C-5C3877B31DFF}" type="datetimeFigureOut">
              <a:rPr lang="es-MX" smtClean="0"/>
              <a:t>20/09/2022</a:t>
            </a:fld>
            <a:endParaRPr lang="es-MX"/>
          </a:p>
        </p:txBody>
      </p:sp>
      <p:sp>
        <p:nvSpPr>
          <p:cNvPr id="4" name="Marcador de pie de página 3">
            <a:extLst>
              <a:ext uri="{FF2B5EF4-FFF2-40B4-BE49-F238E27FC236}">
                <a16:creationId xmlns:a16="http://schemas.microsoft.com/office/drawing/2014/main" id="{93588413-13D9-184F-A470-964DCC2844F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FEA4622A-5B52-904C-9087-09284F14143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E9E6A6-BEBA-7F49-96DA-67B50C581485}" type="slidenum">
              <a:rPr lang="es-MX" smtClean="0"/>
              <a:t>‹Nº›</a:t>
            </a:fld>
            <a:endParaRPr lang="es-MX"/>
          </a:p>
        </p:txBody>
      </p:sp>
    </p:spTree>
    <p:extLst>
      <p:ext uri="{BB962C8B-B14F-4D97-AF65-F5344CB8AC3E}">
        <p14:creationId xmlns:p14="http://schemas.microsoft.com/office/powerpoint/2010/main" val="1250914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6F880C-D296-7146-AAEB-E8C52C87B067}" type="datetimeFigureOut">
              <a:rPr lang="es-MX" smtClean="0"/>
              <a:t>20/09/2022</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43EEE5-BA38-7444-B349-754537200E68}" type="slidenum">
              <a:rPr lang="es-MX" smtClean="0"/>
              <a:t>‹Nº›</a:t>
            </a:fld>
            <a:endParaRPr lang="es-MX"/>
          </a:p>
        </p:txBody>
      </p:sp>
    </p:spTree>
    <p:extLst>
      <p:ext uri="{BB962C8B-B14F-4D97-AF65-F5344CB8AC3E}">
        <p14:creationId xmlns:p14="http://schemas.microsoft.com/office/powerpoint/2010/main" val="225563389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6175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3280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4999DC1-3FC9-1D4F-BA43-9A3FBC067B32}"/>
              </a:ext>
            </a:extLst>
          </p:cNvPr>
          <p:cNvSpPr txBox="1"/>
          <p:nvPr userDrawn="1"/>
        </p:nvSpPr>
        <p:spPr>
          <a:xfrm>
            <a:off x="2188174" y="4678324"/>
            <a:ext cx="4767652" cy="253916"/>
          </a:xfrm>
          <a:prstGeom prst="rect">
            <a:avLst/>
          </a:prstGeom>
          <a:noFill/>
        </p:spPr>
        <p:txBody>
          <a:bodyPr wrap="none" rtlCol="0">
            <a:spAutoFit/>
          </a:bodyPr>
          <a:lstStyle/>
          <a:p>
            <a:r>
              <a:rPr lang="es-MX" sz="1050" b="0" i="0" spc="600" dirty="0">
                <a:solidFill>
                  <a:schemeClr val="bg1"/>
                </a:solidFill>
                <a:latin typeface="Arial" panose="020B0604020202020204" pitchFamily="34" charset="0"/>
                <a:cs typeface="Al Bayan Plain" pitchFamily="2" charset="-78"/>
              </a:rPr>
              <a:t>© 2020 | IUSA ELECTROMOVILIDAD</a:t>
            </a:r>
          </a:p>
        </p:txBody>
      </p:sp>
    </p:spTree>
    <p:extLst>
      <p:ext uri="{BB962C8B-B14F-4D97-AF65-F5344CB8AC3E}">
        <p14:creationId xmlns:p14="http://schemas.microsoft.com/office/powerpoint/2010/main" val="34551563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7620066"/>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3D9DB61E-679F-2648-9E60-E055038C40A2}"/>
              </a:ext>
            </a:extLst>
          </p:cNvPr>
          <p:cNvSpPr txBox="1"/>
          <p:nvPr/>
        </p:nvSpPr>
        <p:spPr>
          <a:xfrm>
            <a:off x="1044000" y="3309886"/>
            <a:ext cx="7056000" cy="1077218"/>
          </a:xfrm>
          <a:prstGeom prst="rect">
            <a:avLst/>
          </a:prstGeom>
          <a:noFill/>
        </p:spPr>
        <p:txBody>
          <a:bodyPr wrap="square" rtlCol="0">
            <a:spAutoFit/>
          </a:bodyPr>
          <a:lstStyle/>
          <a:p>
            <a:pPr algn="ctr"/>
            <a:r>
              <a:rPr lang="en-US" sz="3200" spc="600" dirty="0">
                <a:solidFill>
                  <a:schemeClr val="bg1"/>
                </a:solidFill>
                <a:latin typeface="Arial" panose="020B0604020202020204" pitchFamily="34" charset="0"/>
                <a:cs typeface="Arial" panose="020B0604020202020204" pitchFamily="34" charset="0"/>
              </a:rPr>
              <a:t>Ebus</a:t>
            </a:r>
            <a:r>
              <a:rPr lang="es-MX" sz="3200" spc="600" dirty="0">
                <a:solidFill>
                  <a:schemeClr val="bg1"/>
                </a:solidFill>
                <a:latin typeface="Arial" panose="020B0604020202020204" pitchFamily="34" charset="0"/>
                <a:cs typeface="Arial" panose="020B0604020202020204" pitchFamily="34" charset="0"/>
              </a:rPr>
              <a:t> </a:t>
            </a:r>
            <a:r>
              <a:rPr lang="en-US" sz="3200" spc="600" dirty="0">
                <a:solidFill>
                  <a:schemeClr val="bg1"/>
                </a:solidFill>
                <a:latin typeface="Arial" panose="020B0604020202020204" pitchFamily="34" charset="0"/>
                <a:cs typeface="Arial" panose="020B0604020202020204" pitchFamily="34" charset="0"/>
              </a:rPr>
              <a:t>Challenges</a:t>
            </a:r>
            <a:r>
              <a:rPr lang="es-MX" sz="3200" spc="600" dirty="0">
                <a:solidFill>
                  <a:schemeClr val="bg1"/>
                </a:solidFill>
                <a:latin typeface="Arial" panose="020B0604020202020204" pitchFamily="34" charset="0"/>
                <a:cs typeface="Arial" panose="020B0604020202020204" pitchFamily="34" charset="0"/>
              </a:rPr>
              <a:t> in LaTam </a:t>
            </a:r>
            <a:r>
              <a:rPr lang="es-MX" sz="3200" spc="600" dirty="0" err="1">
                <a:solidFill>
                  <a:schemeClr val="bg1"/>
                </a:solidFill>
                <a:latin typeface="Arial" panose="020B0604020202020204" pitchFamily="34" charset="0"/>
                <a:cs typeface="Arial" panose="020B0604020202020204" pitchFamily="34" charset="0"/>
              </a:rPr>
              <a:t>for</a:t>
            </a:r>
            <a:r>
              <a:rPr lang="es-MX" sz="3200" spc="600" dirty="0">
                <a:solidFill>
                  <a:schemeClr val="bg1"/>
                </a:solidFill>
                <a:latin typeface="Arial" panose="020B0604020202020204" pitchFamily="34" charset="0"/>
                <a:cs typeface="Arial" panose="020B0604020202020204" pitchFamily="34" charset="0"/>
              </a:rPr>
              <a:t> </a:t>
            </a:r>
            <a:r>
              <a:rPr lang="es-MX" sz="3200" spc="600" dirty="0" err="1">
                <a:solidFill>
                  <a:schemeClr val="bg1"/>
                </a:solidFill>
                <a:latin typeface="Arial" panose="020B0604020202020204" pitchFamily="34" charset="0"/>
                <a:cs typeface="Arial" panose="020B0604020202020204" pitchFamily="34" charset="0"/>
              </a:rPr>
              <a:t>Public</a:t>
            </a:r>
            <a:r>
              <a:rPr lang="es-MX" sz="3200" spc="600" dirty="0">
                <a:solidFill>
                  <a:schemeClr val="bg1"/>
                </a:solidFill>
                <a:latin typeface="Arial" panose="020B0604020202020204" pitchFamily="34" charset="0"/>
                <a:cs typeface="Arial" panose="020B0604020202020204" pitchFamily="34" charset="0"/>
              </a:rPr>
              <a:t> </a:t>
            </a:r>
            <a:r>
              <a:rPr lang="es-MX" sz="3200" spc="600" dirty="0" err="1">
                <a:solidFill>
                  <a:schemeClr val="bg1"/>
                </a:solidFill>
                <a:latin typeface="Arial" panose="020B0604020202020204" pitchFamily="34" charset="0"/>
                <a:cs typeface="Arial" panose="020B0604020202020204" pitchFamily="34" charset="0"/>
              </a:rPr>
              <a:t>Transport</a:t>
            </a:r>
            <a:endParaRPr lang="es-MX" sz="3200" spc="600" dirty="0">
              <a:solidFill>
                <a:schemeClr val="bg1"/>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93178238-B521-7117-95A1-F89A75A827DE}"/>
              </a:ext>
            </a:extLst>
          </p:cNvPr>
          <p:cNvPicPr>
            <a:picLocks noChangeAspect="1"/>
          </p:cNvPicPr>
          <p:nvPr/>
        </p:nvPicPr>
        <p:blipFill>
          <a:blip r:embed="rId2"/>
          <a:stretch>
            <a:fillRect/>
          </a:stretch>
        </p:blipFill>
        <p:spPr>
          <a:xfrm>
            <a:off x="1841638" y="4387104"/>
            <a:ext cx="5460724" cy="733077"/>
          </a:xfrm>
          <a:prstGeom prst="rect">
            <a:avLst/>
          </a:prstGeom>
        </p:spPr>
      </p:pic>
    </p:spTree>
    <p:extLst>
      <p:ext uri="{BB962C8B-B14F-4D97-AF65-F5344CB8AC3E}">
        <p14:creationId xmlns:p14="http://schemas.microsoft.com/office/powerpoint/2010/main" val="4211675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6264F74-0D3B-B044-B53D-91293C68E320}"/>
              </a:ext>
            </a:extLst>
          </p:cNvPr>
          <p:cNvSpPr txBox="1"/>
          <p:nvPr/>
        </p:nvSpPr>
        <p:spPr>
          <a:xfrm rot="16200000">
            <a:off x="-1479881" y="2125105"/>
            <a:ext cx="4682240" cy="461665"/>
          </a:xfrm>
          <a:prstGeom prst="rect">
            <a:avLst/>
          </a:prstGeom>
          <a:noFill/>
        </p:spPr>
        <p:txBody>
          <a:bodyPr wrap="square" rtlCol="0">
            <a:spAutoFit/>
          </a:bodyPr>
          <a:lstStyle/>
          <a:p>
            <a:pPr algn="ctr"/>
            <a:r>
              <a:rPr lang="en-US" sz="1200" spc="600" dirty="0">
                <a:solidFill>
                  <a:schemeClr val="bg1"/>
                </a:solidFill>
                <a:latin typeface="Arial" panose="020B0604020202020204" pitchFamily="34" charset="0"/>
                <a:cs typeface="Arial" panose="020B0604020202020204" pitchFamily="34" charset="0"/>
              </a:rPr>
              <a:t>Zero Emission Mobility for Latin America </a:t>
            </a:r>
            <a:endParaRPr lang="es-MX" sz="1200" spc="600" dirty="0">
              <a:solidFill>
                <a:schemeClr val="bg1"/>
              </a:solidFill>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E9774548-C20A-904D-8CD2-E70D8815C842}"/>
              </a:ext>
            </a:extLst>
          </p:cNvPr>
          <p:cNvSpPr txBox="1"/>
          <p:nvPr/>
        </p:nvSpPr>
        <p:spPr>
          <a:xfrm>
            <a:off x="1796902" y="202017"/>
            <a:ext cx="7102552" cy="3539430"/>
          </a:xfrm>
          <a:prstGeom prst="rect">
            <a:avLst/>
          </a:prstGeom>
          <a:noFill/>
        </p:spPr>
        <p:txBody>
          <a:bodyPr wrap="square" rtlCol="0">
            <a:spAutoFit/>
          </a:bodyPr>
          <a:lstStyle/>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Fossil energy is the primary contributor to climate change, accounting for around 60 per cent of total global greenhouse gas emissions. Air pollution from using hydrocarbon combustible fuels for transportation cause millions of deaths every year, with children, young adults and the elderly accounting for 6 out of every 10 victims. For the transportation sector costs related to fossil fuel are a major limitation to market growth and efficiency.</a:t>
            </a: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For this reason among others, Mexico and Latin America require greater access to available and proven clean energy mobility technologies. Mexico and Latin America require energy efficient vehicles and the most advanced zer0-emission technology, as currently used in developed countries. This requires investment and leadership on clean energy technology for sustainable mobility. </a:t>
            </a:r>
          </a:p>
          <a:p>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8730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FBE2318-72E6-066B-33DE-288C5B3D69F0}"/>
              </a:ext>
            </a:extLst>
          </p:cNvPr>
          <p:cNvSpPr txBox="1"/>
          <p:nvPr/>
        </p:nvSpPr>
        <p:spPr>
          <a:xfrm>
            <a:off x="2285999" y="1554738"/>
            <a:ext cx="5997921" cy="1200329"/>
          </a:xfrm>
          <a:prstGeom prst="rect">
            <a:avLst/>
          </a:prstGeom>
          <a:noFill/>
        </p:spPr>
        <p:txBody>
          <a:bodyPr wrap="square">
            <a:spAutoFit/>
          </a:bodyPr>
          <a:lstStyle/>
          <a:p>
            <a:r>
              <a:rPr lang="en-GB" sz="1800" dirty="0">
                <a:effectLst/>
                <a:latin typeface="Calibri" panose="020F0502020204030204" pitchFamily="34" charset="0"/>
                <a:ea typeface="Calibri" panose="020F0502020204030204" pitchFamily="34" charset="0"/>
              </a:rPr>
              <a:t>1.- Charging infrastructure, where to locate on route?</a:t>
            </a:r>
            <a:endParaRPr lang="es-MX"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2.- Charging infrastructure, how to size correctly</a:t>
            </a:r>
            <a:endParaRPr lang="es-MX"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3.- Financing is THE biggest challenge</a:t>
            </a:r>
            <a:endParaRPr lang="es-MX"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4.- Post sales, warranty and battery replacement</a:t>
            </a:r>
            <a:endParaRPr lang="es-MX" sz="1800" dirty="0">
              <a:effectLst/>
              <a:latin typeface="Calibri" panose="020F0502020204030204" pitchFamily="34" charset="0"/>
              <a:ea typeface="Calibri" panose="020F0502020204030204" pitchFamily="34" charset="0"/>
            </a:endParaRPr>
          </a:p>
        </p:txBody>
      </p:sp>
      <p:sp>
        <p:nvSpPr>
          <p:cNvPr id="4" name="CuadroTexto 3">
            <a:extLst>
              <a:ext uri="{FF2B5EF4-FFF2-40B4-BE49-F238E27FC236}">
                <a16:creationId xmlns:a16="http://schemas.microsoft.com/office/drawing/2014/main" id="{61704684-1C95-17DD-4C7E-618F4E8741C7}"/>
              </a:ext>
            </a:extLst>
          </p:cNvPr>
          <p:cNvSpPr txBox="1"/>
          <p:nvPr/>
        </p:nvSpPr>
        <p:spPr>
          <a:xfrm rot="16200000">
            <a:off x="-1479881" y="2217438"/>
            <a:ext cx="4682240" cy="276999"/>
          </a:xfrm>
          <a:prstGeom prst="rect">
            <a:avLst/>
          </a:prstGeom>
          <a:noFill/>
        </p:spPr>
        <p:txBody>
          <a:bodyPr wrap="square" rtlCol="0">
            <a:spAutoFit/>
          </a:bodyPr>
          <a:lstStyle/>
          <a:p>
            <a:pPr algn="ctr"/>
            <a:r>
              <a:rPr lang="en-US" sz="1200" spc="600" dirty="0">
                <a:solidFill>
                  <a:schemeClr val="bg1"/>
                </a:solidFill>
                <a:latin typeface="Arial" panose="020B0604020202020204" pitchFamily="34" charset="0"/>
                <a:cs typeface="Arial" panose="020B0604020202020204" pitchFamily="34" charset="0"/>
              </a:rPr>
              <a:t>Today's topics</a:t>
            </a:r>
            <a:endParaRPr lang="es-MX" sz="1200" spc="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7163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68F8DCD-D455-E449-8A4C-05D26E564F42}"/>
              </a:ext>
            </a:extLst>
          </p:cNvPr>
          <p:cNvSpPr txBox="1"/>
          <p:nvPr/>
        </p:nvSpPr>
        <p:spPr>
          <a:xfrm rot="16200000">
            <a:off x="-1479881" y="2048733"/>
            <a:ext cx="4682240" cy="584775"/>
          </a:xfrm>
          <a:prstGeom prst="rect">
            <a:avLst/>
          </a:prstGeom>
          <a:noFill/>
        </p:spPr>
        <p:txBody>
          <a:bodyPr wrap="square" rtlCol="0">
            <a:spAutoFit/>
          </a:bodyPr>
          <a:lstStyle/>
          <a:p>
            <a:pPr algn="ctr"/>
            <a:r>
              <a:rPr lang="en-US" sz="1600" spc="600" dirty="0">
                <a:solidFill>
                  <a:schemeClr val="bg1"/>
                </a:solidFill>
                <a:latin typeface="Arial" panose="020B0604020202020204" pitchFamily="34" charset="0"/>
                <a:cs typeface="Arial" panose="020B0604020202020204" pitchFamily="34" charset="0"/>
              </a:rPr>
              <a:t>Charging infrastructure, where to locate on route?</a:t>
            </a:r>
            <a:endParaRPr lang="es-MX" sz="1600" spc="600" dirty="0">
              <a:solidFill>
                <a:schemeClr val="bg1"/>
              </a:solidFill>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24B1F858-2C7B-E946-99C4-C8C16F6E3B2E}"/>
              </a:ext>
            </a:extLst>
          </p:cNvPr>
          <p:cNvSpPr txBox="1"/>
          <p:nvPr/>
        </p:nvSpPr>
        <p:spPr>
          <a:xfrm>
            <a:off x="1796902" y="202017"/>
            <a:ext cx="7102552" cy="95410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One</a:t>
            </a:r>
            <a:r>
              <a:rPr lang="es-MX" sz="1400" dirty="0">
                <a:latin typeface="Arial" panose="020B0604020202020204" pitchFamily="34" charset="0"/>
                <a:cs typeface="Arial" panose="020B0604020202020204" pitchFamily="34" charset="0"/>
              </a:rPr>
              <a:t> of </a:t>
            </a:r>
            <a:r>
              <a:rPr lang="en-US" sz="1400" dirty="0">
                <a:latin typeface="Arial" panose="020B0604020202020204" pitchFamily="34" charset="0"/>
                <a:cs typeface="Arial" panose="020B0604020202020204" pitchFamily="34" charset="0"/>
              </a:rPr>
              <a:t>the</a:t>
            </a:r>
            <a:r>
              <a:rPr lang="es-MX" sz="1400" dirty="0">
                <a:latin typeface="Arial" panose="020B0604020202020204" pitchFamily="34" charset="0"/>
                <a:cs typeface="Arial" panose="020B0604020202020204" pitchFamily="34" charset="0"/>
              </a:rPr>
              <a:t> main </a:t>
            </a:r>
            <a:r>
              <a:rPr lang="es-MX" sz="1400" dirty="0" err="1">
                <a:latin typeface="Arial" panose="020B0604020202020204" pitchFamily="34" charset="0"/>
                <a:cs typeface="Arial" panose="020B0604020202020204" pitchFamily="34" charset="0"/>
              </a:rPr>
              <a:t>challenges</a:t>
            </a:r>
            <a:r>
              <a:rPr lang="es-MX" sz="1400" dirty="0">
                <a:latin typeface="Arial" panose="020B0604020202020204" pitchFamily="34" charset="0"/>
                <a:cs typeface="Arial" panose="020B0604020202020204" pitchFamily="34" charset="0"/>
              </a:rPr>
              <a:t> </a:t>
            </a:r>
            <a:r>
              <a:rPr lang="es-MX" sz="1400" dirty="0" err="1">
                <a:latin typeface="Arial" panose="020B0604020202020204" pitchFamily="34" charset="0"/>
                <a:cs typeface="Arial" panose="020B0604020202020204" pitchFamily="34" charset="0"/>
              </a:rPr>
              <a:t>is</a:t>
            </a:r>
            <a:r>
              <a:rPr lang="es-MX" sz="1400" dirty="0">
                <a:latin typeface="Arial" panose="020B0604020202020204" pitchFamily="34" charset="0"/>
                <a:cs typeface="Arial" panose="020B0604020202020204" pitchFamily="34" charset="0"/>
              </a:rPr>
              <a:t> </a:t>
            </a:r>
            <a:r>
              <a:rPr lang="es-MX" sz="1400" dirty="0" err="1">
                <a:latin typeface="Arial" panose="020B0604020202020204" pitchFamily="34" charset="0"/>
                <a:cs typeface="Arial" panose="020B0604020202020204" pitchFamily="34" charset="0"/>
              </a:rPr>
              <a:t>where</a:t>
            </a:r>
            <a:r>
              <a:rPr lang="es-MX" sz="1400" dirty="0">
                <a:latin typeface="Arial" panose="020B0604020202020204" pitchFamily="34" charset="0"/>
                <a:cs typeface="Arial" panose="020B0604020202020204" pitchFamily="34" charset="0"/>
              </a:rPr>
              <a:t> </a:t>
            </a:r>
            <a:r>
              <a:rPr lang="es-MX" sz="1400" dirty="0" err="1">
                <a:latin typeface="Arial" panose="020B0604020202020204" pitchFamily="34" charset="0"/>
                <a:cs typeface="Arial" panose="020B0604020202020204" pitchFamily="34" charset="0"/>
              </a:rPr>
              <a:t>to</a:t>
            </a:r>
            <a:r>
              <a:rPr lang="es-MX" sz="1400" dirty="0">
                <a:latin typeface="Arial" panose="020B0604020202020204" pitchFamily="34" charset="0"/>
                <a:cs typeface="Arial" panose="020B0604020202020204" pitchFamily="34" charset="0"/>
              </a:rPr>
              <a:t> place </a:t>
            </a:r>
            <a:r>
              <a:rPr lang="es-MX" sz="1400" dirty="0" err="1">
                <a:latin typeface="Arial" panose="020B0604020202020204" pitchFamily="34" charset="0"/>
                <a:cs typeface="Arial" panose="020B0604020202020204" pitchFamily="34" charset="0"/>
              </a:rPr>
              <a:t>the</a:t>
            </a:r>
            <a:r>
              <a:rPr lang="es-MX" sz="1400" dirty="0">
                <a:latin typeface="Arial" panose="020B0604020202020204" pitchFamily="34" charset="0"/>
                <a:cs typeface="Arial" panose="020B0604020202020204" pitchFamily="34" charset="0"/>
              </a:rPr>
              <a:t> </a:t>
            </a:r>
            <a:r>
              <a:rPr lang="es-MX" sz="1400" dirty="0" err="1">
                <a:latin typeface="Arial" panose="020B0604020202020204" pitchFamily="34" charset="0"/>
                <a:cs typeface="Arial" panose="020B0604020202020204" pitchFamily="34" charset="0"/>
              </a:rPr>
              <a:t>charging</a:t>
            </a:r>
            <a:r>
              <a:rPr lang="es-MX" sz="1400" dirty="0">
                <a:latin typeface="Arial" panose="020B0604020202020204" pitchFamily="34" charset="0"/>
                <a:cs typeface="Arial" panose="020B0604020202020204" pitchFamily="34" charset="0"/>
              </a:rPr>
              <a:t> </a:t>
            </a:r>
            <a:r>
              <a:rPr lang="es-MX" sz="1400" dirty="0" err="1">
                <a:latin typeface="Arial" panose="020B0604020202020204" pitchFamily="34" charset="0"/>
                <a:cs typeface="Arial" panose="020B0604020202020204" pitchFamily="34" charset="0"/>
              </a:rPr>
              <a:t>infrastructure</a:t>
            </a:r>
            <a:r>
              <a:rPr lang="es-MX" sz="1400" dirty="0">
                <a:latin typeface="Arial" panose="020B0604020202020204" pitchFamily="34" charset="0"/>
                <a:cs typeface="Arial" panose="020B0604020202020204" pitchFamily="34" charset="0"/>
              </a:rPr>
              <a:t> </a:t>
            </a:r>
            <a:r>
              <a:rPr lang="es-MX" sz="1400" dirty="0" err="1">
                <a:latin typeface="Arial" panose="020B0604020202020204" pitchFamily="34" charset="0"/>
                <a:cs typeface="Arial" panose="020B0604020202020204" pitchFamily="34" charset="0"/>
              </a:rPr>
              <a:t>on</a:t>
            </a:r>
            <a:r>
              <a:rPr lang="es-MX" sz="1400" dirty="0">
                <a:latin typeface="Arial" panose="020B0604020202020204" pitchFamily="34" charset="0"/>
                <a:cs typeface="Arial" panose="020B0604020202020204" pitchFamily="34" charset="0"/>
              </a:rPr>
              <a:t> </a:t>
            </a:r>
            <a:r>
              <a:rPr lang="es-MX" sz="1400" dirty="0" err="1">
                <a:latin typeface="Arial" panose="020B0604020202020204" pitchFamily="34" charset="0"/>
                <a:cs typeface="Arial" panose="020B0604020202020204" pitchFamily="34" charset="0"/>
              </a:rPr>
              <a:t>any</a:t>
            </a:r>
            <a:r>
              <a:rPr lang="es-MX" sz="1400" dirty="0">
                <a:latin typeface="Arial" panose="020B0604020202020204" pitchFamily="34" charset="0"/>
                <a:cs typeface="Arial" panose="020B0604020202020204" pitchFamily="34" charset="0"/>
              </a:rPr>
              <a:t> </a:t>
            </a:r>
            <a:r>
              <a:rPr lang="es-MX" sz="1400" dirty="0" err="1">
                <a:latin typeface="Arial" panose="020B0604020202020204" pitchFamily="34" charset="0"/>
                <a:cs typeface="Arial" panose="020B0604020202020204" pitchFamily="34" charset="0"/>
              </a:rPr>
              <a:t>given</a:t>
            </a:r>
            <a:r>
              <a:rPr lang="es-MX" sz="1400" dirty="0">
                <a:latin typeface="Arial" panose="020B0604020202020204" pitchFamily="34" charset="0"/>
                <a:cs typeface="Arial" panose="020B0604020202020204" pitchFamily="34" charset="0"/>
              </a:rPr>
              <a:t> </a:t>
            </a:r>
            <a:r>
              <a:rPr lang="es-MX" sz="1400" dirty="0" err="1">
                <a:latin typeface="Arial" panose="020B0604020202020204" pitchFamily="34" charset="0"/>
                <a:cs typeface="Arial" panose="020B0604020202020204" pitchFamily="34" charset="0"/>
              </a:rPr>
              <a:t>public</a:t>
            </a:r>
            <a:r>
              <a:rPr lang="es-MX" sz="1400" dirty="0">
                <a:latin typeface="Arial" panose="020B0604020202020204" pitchFamily="34" charset="0"/>
                <a:cs typeface="Arial" panose="020B0604020202020204" pitchFamily="34" charset="0"/>
              </a:rPr>
              <a:t> </a:t>
            </a:r>
            <a:r>
              <a:rPr lang="es-MX" sz="1400" dirty="0" err="1">
                <a:latin typeface="Arial" panose="020B0604020202020204" pitchFamily="34" charset="0"/>
                <a:cs typeface="Arial" panose="020B0604020202020204" pitchFamily="34" charset="0"/>
              </a:rPr>
              <a:t>transport</a:t>
            </a:r>
            <a:r>
              <a:rPr lang="es-MX" sz="1400" dirty="0">
                <a:latin typeface="Arial" panose="020B0604020202020204" pitchFamily="34" charset="0"/>
                <a:cs typeface="Arial" panose="020B0604020202020204" pitchFamily="34" charset="0"/>
              </a:rPr>
              <a:t> </a:t>
            </a:r>
            <a:r>
              <a:rPr lang="es-MX" sz="1400" dirty="0" err="1">
                <a:latin typeface="Arial" panose="020B0604020202020204" pitchFamily="34" charset="0"/>
                <a:cs typeface="Arial" panose="020B0604020202020204" pitchFamily="34" charset="0"/>
              </a:rPr>
              <a:t>route</a:t>
            </a:r>
            <a:r>
              <a:rPr lang="es-MX" sz="1400" dirty="0">
                <a:latin typeface="Arial" panose="020B0604020202020204" pitchFamily="34" charset="0"/>
                <a:cs typeface="Arial" panose="020B0604020202020204" pitchFamily="34" charset="0"/>
              </a:rPr>
              <a:t>.</a:t>
            </a:r>
          </a:p>
          <a:p>
            <a:endParaRPr lang="es-MX" sz="1400" dirty="0">
              <a:latin typeface="Arial" panose="020B0604020202020204" pitchFamily="34" charset="0"/>
              <a:cs typeface="Arial" panose="020B0604020202020204" pitchFamily="34" charset="0"/>
            </a:endParaRPr>
          </a:p>
          <a:p>
            <a:endParaRPr lang="es-MX" sz="1400" dirty="0">
              <a:latin typeface="Arial" panose="020B0604020202020204" pitchFamily="34" charset="0"/>
              <a:cs typeface="Arial" panose="020B0604020202020204" pitchFamily="34" charset="0"/>
            </a:endParaRPr>
          </a:p>
        </p:txBody>
      </p:sp>
      <p:graphicFrame>
        <p:nvGraphicFramePr>
          <p:cNvPr id="2" name="Diagrama 1">
            <a:extLst>
              <a:ext uri="{FF2B5EF4-FFF2-40B4-BE49-F238E27FC236}">
                <a16:creationId xmlns:a16="http://schemas.microsoft.com/office/drawing/2014/main" id="{7B4ACF0A-7C76-9A84-217A-9AE727033223}"/>
              </a:ext>
            </a:extLst>
          </p:cNvPr>
          <p:cNvGraphicFramePr/>
          <p:nvPr>
            <p:extLst>
              <p:ext uri="{D42A27DB-BD31-4B8C-83A1-F6EECF244321}">
                <p14:modId xmlns:p14="http://schemas.microsoft.com/office/powerpoint/2010/main" val="2398238581"/>
              </p:ext>
            </p:extLst>
          </p:nvPr>
        </p:nvGraphicFramePr>
        <p:xfrm>
          <a:off x="2416800" y="892800"/>
          <a:ext cx="5359200" cy="3689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3842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11B030B9-5147-F841-BBE6-DEEFD8443379}"/>
              </a:ext>
            </a:extLst>
          </p:cNvPr>
          <p:cNvSpPr txBox="1"/>
          <p:nvPr/>
        </p:nvSpPr>
        <p:spPr>
          <a:xfrm rot="16200000">
            <a:off x="-1479881" y="2036261"/>
            <a:ext cx="4682240" cy="584775"/>
          </a:xfrm>
          <a:prstGeom prst="rect">
            <a:avLst/>
          </a:prstGeom>
          <a:noFill/>
        </p:spPr>
        <p:txBody>
          <a:bodyPr wrap="square" rtlCol="0">
            <a:spAutoFit/>
          </a:bodyPr>
          <a:lstStyle/>
          <a:p>
            <a:pPr algn="ctr"/>
            <a:r>
              <a:rPr lang="en-US" sz="1600" spc="600" dirty="0">
                <a:solidFill>
                  <a:schemeClr val="bg1"/>
                </a:solidFill>
                <a:latin typeface="Arial" panose="020B0604020202020204" pitchFamily="34" charset="0"/>
                <a:cs typeface="Arial" panose="020B0604020202020204" pitchFamily="34" charset="0"/>
              </a:rPr>
              <a:t>Charging infrastructure, how to size correctly</a:t>
            </a:r>
            <a:endParaRPr lang="es-MX" sz="1600" spc="600" dirty="0">
              <a:solidFill>
                <a:schemeClr val="bg1"/>
              </a:solidFill>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DCE76750-969C-BF38-23BB-44A5EC4F566C}"/>
              </a:ext>
            </a:extLst>
          </p:cNvPr>
          <p:cNvSpPr txBox="1"/>
          <p:nvPr/>
        </p:nvSpPr>
        <p:spPr>
          <a:xfrm>
            <a:off x="1796902" y="202017"/>
            <a:ext cx="7102552" cy="3539430"/>
          </a:xfrm>
          <a:prstGeom prst="rect">
            <a:avLst/>
          </a:prstGeom>
          <a:noFill/>
        </p:spPr>
        <p:txBody>
          <a:bodyPr wrap="square" rtlCol="0">
            <a:spAutoFit/>
          </a:bodyPr>
          <a:lstStyle/>
          <a:p>
            <a:endParaRPr lang="es-MX" sz="1400" dirty="0">
              <a:latin typeface="Arial" panose="020B0604020202020204" pitchFamily="34" charset="0"/>
              <a:cs typeface="Arial" panose="020B0604020202020204" pitchFamily="34" charset="0"/>
            </a:endParaRPr>
          </a:p>
          <a:p>
            <a:endParaRPr lang="es-MX"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More and faster charging stations, translate directly into more cost.</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Infrastructure wise and also power wise.</a:t>
            </a: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Example:</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Customer X = 120 buses / 60 CS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After careful </a:t>
            </a:r>
            <a:r>
              <a:rPr lang="en-US" sz="1400" dirty="0" err="1">
                <a:latin typeface="Arial" panose="020B0604020202020204" pitchFamily="34" charset="0"/>
                <a:cs typeface="Arial" panose="020B0604020202020204" pitchFamily="34" charset="0"/>
              </a:rPr>
              <a:t>analisis</a:t>
            </a:r>
            <a:r>
              <a:rPr lang="en-US" sz="1400" dirty="0">
                <a:latin typeface="Arial" panose="020B0604020202020204" pitchFamily="34" charset="0"/>
                <a:cs typeface="Arial" panose="020B0604020202020204" pitchFamily="34" charset="0"/>
              </a:rPr>
              <a:t> 20 CS are sufficient = USD 360K saving in CS alone</a:t>
            </a: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s-MX"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9402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11B030B9-5147-F841-BBE6-DEEFD8443379}"/>
              </a:ext>
            </a:extLst>
          </p:cNvPr>
          <p:cNvSpPr txBox="1"/>
          <p:nvPr/>
        </p:nvSpPr>
        <p:spPr>
          <a:xfrm rot="16200000">
            <a:off x="-1479881" y="2036261"/>
            <a:ext cx="4682240" cy="584775"/>
          </a:xfrm>
          <a:prstGeom prst="rect">
            <a:avLst/>
          </a:prstGeom>
          <a:noFill/>
        </p:spPr>
        <p:txBody>
          <a:bodyPr wrap="square" rtlCol="0">
            <a:spAutoFit/>
          </a:bodyPr>
          <a:lstStyle/>
          <a:p>
            <a:pPr algn="ctr"/>
            <a:r>
              <a:rPr lang="en-US" sz="1600" spc="600" dirty="0">
                <a:solidFill>
                  <a:schemeClr val="bg1"/>
                </a:solidFill>
                <a:latin typeface="Arial" panose="020B0604020202020204" pitchFamily="34" charset="0"/>
                <a:cs typeface="Arial" panose="020B0604020202020204" pitchFamily="34" charset="0"/>
              </a:rPr>
              <a:t>Financing is THE biggest challenge</a:t>
            </a:r>
            <a:endParaRPr lang="es-MX" sz="1600" spc="600" dirty="0">
              <a:solidFill>
                <a:schemeClr val="bg1"/>
              </a:solidFill>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DCE76750-969C-BF38-23BB-44A5EC4F566C}"/>
              </a:ext>
            </a:extLst>
          </p:cNvPr>
          <p:cNvSpPr txBox="1"/>
          <p:nvPr/>
        </p:nvSpPr>
        <p:spPr>
          <a:xfrm>
            <a:off x="1796902" y="1130339"/>
            <a:ext cx="7102552" cy="4616648"/>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E buses are about twice the price of ICE buses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Fuel and maintenance are about 1/3 the cost </a:t>
            </a: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Government incentives are key </a:t>
            </a: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Old ICE vehicle replacements</a:t>
            </a: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Always look for development Banks</a:t>
            </a: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Operator, public or private Will have to invest more upfront</a:t>
            </a:r>
          </a:p>
          <a:p>
            <a:endParaRPr lang="en-US" sz="1400" dirty="0">
              <a:latin typeface="Arial" panose="020B0604020202020204" pitchFamily="34" charset="0"/>
              <a:cs typeface="Arial" panose="020B0604020202020204" pitchFamily="34" charset="0"/>
            </a:endParaRPr>
          </a:p>
          <a:p>
            <a:r>
              <a:rPr lang="es-MX" sz="1400" dirty="0">
                <a:latin typeface="Arial" panose="020B0604020202020204" pitchFamily="34" charset="0"/>
                <a:cs typeface="Arial" panose="020B0604020202020204" pitchFamily="34" charset="0"/>
              </a:rPr>
              <a:t> </a:t>
            </a:r>
          </a:p>
          <a:p>
            <a:endParaRPr lang="es-MX" sz="1400" dirty="0">
              <a:latin typeface="Arial" panose="020B0604020202020204" pitchFamily="34" charset="0"/>
              <a:cs typeface="Arial" panose="020B0604020202020204" pitchFamily="34" charset="0"/>
            </a:endParaRPr>
          </a:p>
          <a:p>
            <a:endParaRPr lang="es-MX" sz="1400" dirty="0">
              <a:latin typeface="Arial" panose="020B0604020202020204" pitchFamily="34" charset="0"/>
              <a:cs typeface="Arial" panose="020B0604020202020204" pitchFamily="34" charset="0"/>
            </a:endParaRPr>
          </a:p>
          <a:p>
            <a:endParaRPr lang="es-MX" sz="1400" dirty="0">
              <a:latin typeface="Arial" panose="020B0604020202020204" pitchFamily="34" charset="0"/>
              <a:cs typeface="Arial" panose="020B0604020202020204" pitchFamily="34" charset="0"/>
            </a:endParaRPr>
          </a:p>
          <a:p>
            <a:endParaRPr lang="es-MX"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2247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11B030B9-5147-F841-BBE6-DEEFD8443379}"/>
              </a:ext>
            </a:extLst>
          </p:cNvPr>
          <p:cNvSpPr txBox="1"/>
          <p:nvPr/>
        </p:nvSpPr>
        <p:spPr>
          <a:xfrm rot="16200000">
            <a:off x="-1479881" y="2036261"/>
            <a:ext cx="4682240" cy="584775"/>
          </a:xfrm>
          <a:prstGeom prst="rect">
            <a:avLst/>
          </a:prstGeom>
          <a:noFill/>
        </p:spPr>
        <p:txBody>
          <a:bodyPr wrap="square" rtlCol="0">
            <a:spAutoFit/>
          </a:bodyPr>
          <a:lstStyle/>
          <a:p>
            <a:pPr algn="ctr"/>
            <a:r>
              <a:rPr lang="en-US" sz="1600" spc="600" dirty="0">
                <a:solidFill>
                  <a:schemeClr val="bg1"/>
                </a:solidFill>
                <a:latin typeface="Arial" panose="020B0604020202020204" pitchFamily="34" charset="0"/>
                <a:cs typeface="Arial" panose="020B0604020202020204" pitchFamily="34" charset="0"/>
              </a:rPr>
              <a:t>Post sales, warranty and battery replacement</a:t>
            </a:r>
            <a:endParaRPr lang="es-MX" sz="1600" spc="600" dirty="0">
              <a:solidFill>
                <a:schemeClr val="bg1"/>
              </a:solidFill>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DCE76750-969C-BF38-23BB-44A5EC4F566C}"/>
              </a:ext>
            </a:extLst>
          </p:cNvPr>
          <p:cNvSpPr txBox="1"/>
          <p:nvPr/>
        </p:nvSpPr>
        <p:spPr>
          <a:xfrm>
            <a:off x="1796902" y="1216005"/>
            <a:ext cx="7102552" cy="332398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Typical projects are 12 to 15 years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That translates into one battery replacement that must be taken into account in LCC and that Will cost (estimate) about 45% of the costs of the original vehicles, plus labor</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Warranty has to be at least 1/3 of total Project time. Motors, batteries and CS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Spares must be insured by manufacturer</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Operator and technician training must be taken into account and refresh every year at least.</a:t>
            </a:r>
          </a:p>
          <a:p>
            <a:endParaRPr lang="es-MX" sz="1400" dirty="0">
              <a:latin typeface="Arial" panose="020B0604020202020204" pitchFamily="34" charset="0"/>
              <a:cs typeface="Arial" panose="020B0604020202020204" pitchFamily="34" charset="0"/>
            </a:endParaRPr>
          </a:p>
          <a:p>
            <a:endParaRPr lang="es-MX" sz="1400" dirty="0">
              <a:latin typeface="Arial" panose="020B0604020202020204" pitchFamily="34" charset="0"/>
              <a:cs typeface="Arial" panose="020B0604020202020204" pitchFamily="34" charset="0"/>
            </a:endParaRPr>
          </a:p>
          <a:p>
            <a:endParaRPr lang="es-MX" sz="1400" dirty="0">
              <a:latin typeface="Arial" panose="020B0604020202020204" pitchFamily="34" charset="0"/>
              <a:cs typeface="Arial" panose="020B0604020202020204" pitchFamily="34" charset="0"/>
            </a:endParaRPr>
          </a:p>
          <a:p>
            <a:endParaRPr lang="es-MX"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4299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410703"/>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334</TotalTime>
  <Words>418</Words>
  <Application>Microsoft Office PowerPoint</Application>
  <PresentationFormat>Presentación en pantalla (16:9)</PresentationFormat>
  <Paragraphs>71</Paragraphs>
  <Slides>8</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8</vt:i4>
      </vt:variant>
    </vt:vector>
  </HeadingPairs>
  <TitlesOfParts>
    <vt:vector size="11" baseType="lpstr">
      <vt:lpstr>Arial</vt:lpstr>
      <vt:lpstr>Calibri</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Alex García</dc:creator>
  <cp:lastModifiedBy>Enrique Antonio Lacombe Vega</cp:lastModifiedBy>
  <cp:revision>13</cp:revision>
  <dcterms:created xsi:type="dcterms:W3CDTF">2020-02-05T23:11:51Z</dcterms:created>
  <dcterms:modified xsi:type="dcterms:W3CDTF">2022-09-20T14:32:37Z</dcterms:modified>
</cp:coreProperties>
</file>